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24"/>
  </p:notesMasterIdLst>
  <p:handoutMasterIdLst>
    <p:handoutMasterId r:id="rId25"/>
  </p:handoutMasterIdLst>
  <p:sldIdLst>
    <p:sldId id="283" r:id="rId5"/>
    <p:sldId id="284" r:id="rId6"/>
    <p:sldId id="256" r:id="rId7"/>
    <p:sldId id="257" r:id="rId8"/>
    <p:sldId id="274" r:id="rId9"/>
    <p:sldId id="270" r:id="rId10"/>
    <p:sldId id="271" r:id="rId11"/>
    <p:sldId id="272" r:id="rId12"/>
    <p:sldId id="273" r:id="rId13"/>
    <p:sldId id="267" r:id="rId14"/>
    <p:sldId id="278" r:id="rId15"/>
    <p:sldId id="277" r:id="rId16"/>
    <p:sldId id="275" r:id="rId17"/>
    <p:sldId id="261" r:id="rId18"/>
    <p:sldId id="276" r:id="rId19"/>
    <p:sldId id="279" r:id="rId20"/>
    <p:sldId id="280" r:id="rId21"/>
    <p:sldId id="281" r:id="rId22"/>
    <p:sldId id="282" r:id="rId2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7069388-434F-4D90-92CE-1D65FFA1FFCA}" v="7" dt="2026-09-16T13:59:06.95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5" d="100"/>
          <a:sy n="105" d="100"/>
        </p:scale>
        <p:origin x="798"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handoutMaster" Target="handoutMasters/handout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viewProps" Target="viewProps.xml"/><Relationship Id="rId30"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auren Smart" userId="39335314-fec0-4ae4-bac0-ec4cea70dd0e" providerId="ADAL" clId="{DE12D7A4-C082-47AB-8870-81A2D74EECF2}"/>
    <pc:docChg chg="undo custSel addSld delSld modSld sldOrd">
      <pc:chgData name="Lauren Smart" userId="39335314-fec0-4ae4-bac0-ec4cea70dd0e" providerId="ADAL" clId="{DE12D7A4-C082-47AB-8870-81A2D74EECF2}" dt="2026-09-17T08:20:39.672" v="5297" actId="1076"/>
      <pc:docMkLst>
        <pc:docMk/>
      </pc:docMkLst>
      <pc:sldChg chg="modSp mod">
        <pc:chgData name="Lauren Smart" userId="39335314-fec0-4ae4-bac0-ec4cea70dd0e" providerId="ADAL" clId="{DE12D7A4-C082-47AB-8870-81A2D74EECF2}" dt="2026-09-10T12:53:37.168" v="2901" actId="20577"/>
        <pc:sldMkLst>
          <pc:docMk/>
          <pc:sldMk cId="1957017302" sldId="256"/>
        </pc:sldMkLst>
        <pc:spChg chg="mod">
          <ac:chgData name="Lauren Smart" userId="39335314-fec0-4ae4-bac0-ec4cea70dd0e" providerId="ADAL" clId="{DE12D7A4-C082-47AB-8870-81A2D74EECF2}" dt="2026-09-10T12:53:37.168" v="2901" actId="20577"/>
          <ac:spMkLst>
            <pc:docMk/>
            <pc:sldMk cId="1957017302" sldId="256"/>
            <ac:spMk id="2" creationId="{D54188DD-3717-47D0-B979-D111D81B46AA}"/>
          </ac:spMkLst>
        </pc:spChg>
      </pc:sldChg>
      <pc:sldChg chg="addSp delSp modSp mod">
        <pc:chgData name="Lauren Smart" userId="39335314-fec0-4ae4-bac0-ec4cea70dd0e" providerId="ADAL" clId="{DE12D7A4-C082-47AB-8870-81A2D74EECF2}" dt="2026-09-10T12:52:51.699" v="2898" actId="1076"/>
        <pc:sldMkLst>
          <pc:docMk/>
          <pc:sldMk cId="1040409556" sldId="257"/>
        </pc:sldMkLst>
        <pc:spChg chg="add del mod">
          <ac:chgData name="Lauren Smart" userId="39335314-fec0-4ae4-bac0-ec4cea70dd0e" providerId="ADAL" clId="{DE12D7A4-C082-47AB-8870-81A2D74EECF2}" dt="2026-09-10T12:46:31.155" v="2715" actId="20577"/>
          <ac:spMkLst>
            <pc:docMk/>
            <pc:sldMk cId="1040409556" sldId="257"/>
            <ac:spMk id="2" creationId="{8EDAE078-3CB3-4D1F-8E4E-75C6D5DA8D1A}"/>
          </ac:spMkLst>
        </pc:spChg>
        <pc:spChg chg="add mod">
          <ac:chgData name="Lauren Smart" userId="39335314-fec0-4ae4-bac0-ec4cea70dd0e" providerId="ADAL" clId="{DE12D7A4-C082-47AB-8870-81A2D74EECF2}" dt="2026-09-10T12:48:41.358" v="2895" actId="20577"/>
          <ac:spMkLst>
            <pc:docMk/>
            <pc:sldMk cId="1040409556" sldId="257"/>
            <ac:spMk id="9" creationId="{AE1447BD-3D35-1A9E-A0C7-40E66460B307}"/>
          </ac:spMkLst>
        </pc:spChg>
        <pc:picChg chg="add mod">
          <ac:chgData name="Lauren Smart" userId="39335314-fec0-4ae4-bac0-ec4cea70dd0e" providerId="ADAL" clId="{DE12D7A4-C082-47AB-8870-81A2D74EECF2}" dt="2026-09-10T12:52:51.699" v="2898" actId="1076"/>
          <ac:picMkLst>
            <pc:docMk/>
            <pc:sldMk cId="1040409556" sldId="257"/>
            <ac:picMk id="11" creationId="{035BB6B6-24A2-3FFF-E114-D5260A87D834}"/>
          </ac:picMkLst>
        </pc:picChg>
      </pc:sldChg>
      <pc:sldChg chg="addSp modSp mod">
        <pc:chgData name="Lauren Smart" userId="39335314-fec0-4ae4-bac0-ec4cea70dd0e" providerId="ADAL" clId="{DE12D7A4-C082-47AB-8870-81A2D74EECF2}" dt="2026-09-10T13:05:44.043" v="3602" actId="20577"/>
        <pc:sldMkLst>
          <pc:docMk/>
          <pc:sldMk cId="1071080921" sldId="261"/>
        </pc:sldMkLst>
        <pc:spChg chg="mod">
          <ac:chgData name="Lauren Smart" userId="39335314-fec0-4ae4-bac0-ec4cea70dd0e" providerId="ADAL" clId="{DE12D7A4-C082-47AB-8870-81A2D74EECF2}" dt="2026-09-10T12:54:21.799" v="2949" actId="5793"/>
          <ac:spMkLst>
            <pc:docMk/>
            <pc:sldMk cId="1071080921" sldId="261"/>
            <ac:spMk id="2" creationId="{57940183-98AF-438D-AC1C-0AF4CC28DBD3}"/>
          </ac:spMkLst>
        </pc:spChg>
        <pc:spChg chg="mod">
          <ac:chgData name="Lauren Smart" userId="39335314-fec0-4ae4-bac0-ec4cea70dd0e" providerId="ADAL" clId="{DE12D7A4-C082-47AB-8870-81A2D74EECF2}" dt="2026-09-10T13:05:44.043" v="3602" actId="20577"/>
          <ac:spMkLst>
            <pc:docMk/>
            <pc:sldMk cId="1071080921" sldId="261"/>
            <ac:spMk id="3" creationId="{1591ED45-72A6-42D8-9A05-3FA6D37BEF73}"/>
          </ac:spMkLst>
        </pc:spChg>
        <pc:picChg chg="add mod">
          <ac:chgData name="Lauren Smart" userId="39335314-fec0-4ae4-bac0-ec4cea70dd0e" providerId="ADAL" clId="{DE12D7A4-C082-47AB-8870-81A2D74EECF2}" dt="2026-09-10T12:57:55.592" v="3350" actId="1076"/>
          <ac:picMkLst>
            <pc:docMk/>
            <pc:sldMk cId="1071080921" sldId="261"/>
            <ac:picMk id="4" creationId="{3BDED138-E497-9826-85EE-4E4F7B9D9E22}"/>
          </ac:picMkLst>
        </pc:picChg>
      </pc:sldChg>
      <pc:sldChg chg="addSp delSp modSp mod">
        <pc:chgData name="Lauren Smart" userId="39335314-fec0-4ae4-bac0-ec4cea70dd0e" providerId="ADAL" clId="{DE12D7A4-C082-47AB-8870-81A2D74EECF2}" dt="2026-09-10T09:54:39.109" v="2688" actId="1076"/>
        <pc:sldMkLst>
          <pc:docMk/>
          <pc:sldMk cId="4247093023" sldId="267"/>
        </pc:sldMkLst>
        <pc:spChg chg="mod">
          <ac:chgData name="Lauren Smart" userId="39335314-fec0-4ae4-bac0-ec4cea70dd0e" providerId="ADAL" clId="{DE12D7A4-C082-47AB-8870-81A2D74EECF2}" dt="2026-09-10T09:54:26.796" v="2683" actId="14100"/>
          <ac:spMkLst>
            <pc:docMk/>
            <pc:sldMk cId="4247093023" sldId="267"/>
            <ac:spMk id="2" creationId="{9E632F6A-3A9D-02EF-97A2-295EC0E86CC7}"/>
          </ac:spMkLst>
        </pc:spChg>
        <pc:graphicFrameChg chg="mod modGraphic">
          <ac:chgData name="Lauren Smart" userId="39335314-fec0-4ae4-bac0-ec4cea70dd0e" providerId="ADAL" clId="{DE12D7A4-C082-47AB-8870-81A2D74EECF2}" dt="2026-09-10T09:49:51.359" v="2581" actId="5793"/>
          <ac:graphicFrameMkLst>
            <pc:docMk/>
            <pc:sldMk cId="4247093023" sldId="267"/>
            <ac:graphicFrameMk id="4" creationId="{AA2BE975-3F1D-07D7-72CE-7470E79E49E2}"/>
          </ac:graphicFrameMkLst>
        </pc:graphicFrameChg>
        <pc:picChg chg="add mod">
          <ac:chgData name="Lauren Smart" userId="39335314-fec0-4ae4-bac0-ec4cea70dd0e" providerId="ADAL" clId="{DE12D7A4-C082-47AB-8870-81A2D74EECF2}" dt="2026-09-10T09:54:39.109" v="2688" actId="1076"/>
          <ac:picMkLst>
            <pc:docMk/>
            <pc:sldMk cId="4247093023" sldId="267"/>
            <ac:picMk id="7" creationId="{ECA924DC-65BA-3EC7-C9B0-1F1FE6A0031F}"/>
          </ac:picMkLst>
        </pc:picChg>
        <pc:picChg chg="add mod">
          <ac:chgData name="Lauren Smart" userId="39335314-fec0-4ae4-bac0-ec4cea70dd0e" providerId="ADAL" clId="{DE12D7A4-C082-47AB-8870-81A2D74EECF2}" dt="2026-09-10T09:54:36.200" v="2687" actId="1076"/>
          <ac:picMkLst>
            <pc:docMk/>
            <pc:sldMk cId="4247093023" sldId="267"/>
            <ac:picMk id="11" creationId="{AE4D9969-C87F-6113-409F-0C91D18FECE2}"/>
          </ac:picMkLst>
        </pc:picChg>
      </pc:sldChg>
      <pc:sldChg chg="addSp delSp modSp add mod">
        <pc:chgData name="Lauren Smart" userId="39335314-fec0-4ae4-bac0-ec4cea70dd0e" providerId="ADAL" clId="{DE12D7A4-C082-47AB-8870-81A2D74EECF2}" dt="2026-09-10T09:21:35.517" v="1654" actId="1037"/>
        <pc:sldMkLst>
          <pc:docMk/>
          <pc:sldMk cId="904701560" sldId="270"/>
        </pc:sldMkLst>
        <pc:spChg chg="mod">
          <ac:chgData name="Lauren Smart" userId="39335314-fec0-4ae4-bac0-ec4cea70dd0e" providerId="ADAL" clId="{DE12D7A4-C082-47AB-8870-81A2D74EECF2}" dt="2026-09-10T09:21:23.051" v="1650" actId="1076"/>
          <ac:spMkLst>
            <pc:docMk/>
            <pc:sldMk cId="904701560" sldId="270"/>
            <ac:spMk id="5" creationId="{862FF357-0B7E-2504-0D83-E39D9B1204F7}"/>
          </ac:spMkLst>
        </pc:spChg>
        <pc:spChg chg="mod">
          <ac:chgData name="Lauren Smart" userId="39335314-fec0-4ae4-bac0-ec4cea70dd0e" providerId="ADAL" clId="{DE12D7A4-C082-47AB-8870-81A2D74EECF2}" dt="2026-09-10T09:21:17.757" v="1649" actId="1076"/>
          <ac:spMkLst>
            <pc:docMk/>
            <pc:sldMk cId="904701560" sldId="270"/>
            <ac:spMk id="8" creationId="{00BD77E8-34D8-884A-3915-EB9DEE4D2571}"/>
          </ac:spMkLst>
        </pc:spChg>
        <pc:picChg chg="add mod">
          <ac:chgData name="Lauren Smart" userId="39335314-fec0-4ae4-bac0-ec4cea70dd0e" providerId="ADAL" clId="{DE12D7A4-C082-47AB-8870-81A2D74EECF2}" dt="2026-09-10T09:21:35.517" v="1654" actId="1037"/>
          <ac:picMkLst>
            <pc:docMk/>
            <pc:sldMk cId="904701560" sldId="270"/>
            <ac:picMk id="4" creationId="{5C5506C2-1ECF-E3DC-517E-86F97784A114}"/>
          </ac:picMkLst>
        </pc:picChg>
        <pc:picChg chg="add mod">
          <ac:chgData name="Lauren Smart" userId="39335314-fec0-4ae4-bac0-ec4cea70dd0e" providerId="ADAL" clId="{DE12D7A4-C082-47AB-8870-81A2D74EECF2}" dt="2026-09-10T09:21:35.517" v="1654" actId="1037"/>
          <ac:picMkLst>
            <pc:docMk/>
            <pc:sldMk cId="904701560" sldId="270"/>
            <ac:picMk id="9" creationId="{EFC9C3F7-CB8A-7A04-6E11-7245A9D0D4EA}"/>
          </ac:picMkLst>
        </pc:picChg>
      </pc:sldChg>
      <pc:sldChg chg="addSp delSp modSp add mod ord">
        <pc:chgData name="Lauren Smart" userId="39335314-fec0-4ae4-bac0-ec4cea70dd0e" providerId="ADAL" clId="{DE12D7A4-C082-47AB-8870-81A2D74EECF2}" dt="2026-09-10T09:18:57.288" v="1645" actId="1076"/>
        <pc:sldMkLst>
          <pc:docMk/>
          <pc:sldMk cId="2675922180" sldId="271"/>
        </pc:sldMkLst>
        <pc:spChg chg="mod">
          <ac:chgData name="Lauren Smart" userId="39335314-fec0-4ae4-bac0-ec4cea70dd0e" providerId="ADAL" clId="{DE12D7A4-C082-47AB-8870-81A2D74EECF2}" dt="2026-09-10T09:16:15.157" v="1222" actId="20577"/>
          <ac:spMkLst>
            <pc:docMk/>
            <pc:sldMk cId="2675922180" sldId="271"/>
            <ac:spMk id="5" creationId="{A949595D-B252-512F-D8E7-3B733B72A4F6}"/>
          </ac:spMkLst>
        </pc:spChg>
        <pc:spChg chg="add del mod">
          <ac:chgData name="Lauren Smart" userId="39335314-fec0-4ae4-bac0-ec4cea70dd0e" providerId="ADAL" clId="{DE12D7A4-C082-47AB-8870-81A2D74EECF2}" dt="2026-09-10T09:18:51.180" v="1644" actId="1076"/>
          <ac:spMkLst>
            <pc:docMk/>
            <pc:sldMk cId="2675922180" sldId="271"/>
            <ac:spMk id="8" creationId="{F95E69DE-2A9C-00F5-31AD-976138BE49E4}"/>
          </ac:spMkLst>
        </pc:spChg>
        <pc:picChg chg="add mod">
          <ac:chgData name="Lauren Smart" userId="39335314-fec0-4ae4-bac0-ec4cea70dd0e" providerId="ADAL" clId="{DE12D7A4-C082-47AB-8870-81A2D74EECF2}" dt="2026-09-10T09:18:57.288" v="1645" actId="1076"/>
          <ac:picMkLst>
            <pc:docMk/>
            <pc:sldMk cId="2675922180" sldId="271"/>
            <ac:picMk id="4" creationId="{F65376C5-2D67-4982-6E6C-83727E69ABC2}"/>
          </ac:picMkLst>
        </pc:picChg>
      </pc:sldChg>
      <pc:sldChg chg="addSp delSp modSp add mod modClrScheme chgLayout">
        <pc:chgData name="Lauren Smart" userId="39335314-fec0-4ae4-bac0-ec4cea70dd0e" providerId="ADAL" clId="{DE12D7A4-C082-47AB-8870-81A2D74EECF2}" dt="2026-09-10T09:46:33.079" v="2368" actId="1076"/>
        <pc:sldMkLst>
          <pc:docMk/>
          <pc:sldMk cId="3789280653" sldId="272"/>
        </pc:sldMkLst>
        <pc:spChg chg="mod">
          <ac:chgData name="Lauren Smart" userId="39335314-fec0-4ae4-bac0-ec4cea70dd0e" providerId="ADAL" clId="{DE12D7A4-C082-47AB-8870-81A2D74EECF2}" dt="2026-09-10T09:23:16.762" v="1719" actId="26606"/>
          <ac:spMkLst>
            <pc:docMk/>
            <pc:sldMk cId="3789280653" sldId="272"/>
            <ac:spMk id="2" creationId="{67A0525D-4AC4-5B40-C874-3AFED53CAFC7}"/>
          </ac:spMkLst>
        </pc:spChg>
        <pc:spChg chg="add mod">
          <ac:chgData name="Lauren Smart" userId="39335314-fec0-4ae4-bac0-ec4cea70dd0e" providerId="ADAL" clId="{DE12D7A4-C082-47AB-8870-81A2D74EECF2}" dt="2026-09-10T09:45:34.398" v="2354" actId="1038"/>
          <ac:spMkLst>
            <pc:docMk/>
            <pc:sldMk cId="3789280653" sldId="272"/>
            <ac:spMk id="7" creationId="{76AFDBEE-3224-8874-A6B4-0314D97DF528}"/>
          </ac:spMkLst>
        </pc:spChg>
        <pc:spChg chg="add mod">
          <ac:chgData name="Lauren Smart" userId="39335314-fec0-4ae4-bac0-ec4cea70dd0e" providerId="ADAL" clId="{DE12D7A4-C082-47AB-8870-81A2D74EECF2}" dt="2026-09-10T09:45:26.739" v="2349" actId="1076"/>
          <ac:spMkLst>
            <pc:docMk/>
            <pc:sldMk cId="3789280653" sldId="272"/>
            <ac:spMk id="10" creationId="{02FA2FB8-1268-D36D-3C95-DEEC73AF7164}"/>
          </ac:spMkLst>
        </pc:spChg>
        <pc:spChg chg="add mod">
          <ac:chgData name="Lauren Smart" userId="39335314-fec0-4ae4-bac0-ec4cea70dd0e" providerId="ADAL" clId="{DE12D7A4-C082-47AB-8870-81A2D74EECF2}" dt="2026-09-10T09:45:40.985" v="2361" actId="1037"/>
          <ac:spMkLst>
            <pc:docMk/>
            <pc:sldMk cId="3789280653" sldId="272"/>
            <ac:spMk id="12" creationId="{C7576265-A276-AED2-17DF-A5B98CA78333}"/>
          </ac:spMkLst>
        </pc:spChg>
        <pc:spChg chg="add mod">
          <ac:chgData name="Lauren Smart" userId="39335314-fec0-4ae4-bac0-ec4cea70dd0e" providerId="ADAL" clId="{DE12D7A4-C082-47AB-8870-81A2D74EECF2}" dt="2026-09-10T09:44:33.716" v="2333" actId="1076"/>
          <ac:spMkLst>
            <pc:docMk/>
            <pc:sldMk cId="3789280653" sldId="272"/>
            <ac:spMk id="20" creationId="{01BF5B02-2645-3407-DF4E-AFD76B96E08D}"/>
          </ac:spMkLst>
        </pc:spChg>
        <pc:spChg chg="add mod">
          <ac:chgData name="Lauren Smart" userId="39335314-fec0-4ae4-bac0-ec4cea70dd0e" providerId="ADAL" clId="{DE12D7A4-C082-47AB-8870-81A2D74EECF2}" dt="2026-09-10T09:46:33.079" v="2368" actId="1076"/>
          <ac:spMkLst>
            <pc:docMk/>
            <pc:sldMk cId="3789280653" sldId="272"/>
            <ac:spMk id="27" creationId="{03D39D22-83EF-5AFB-5B10-0BC0CCF9CFD6}"/>
          </ac:spMkLst>
        </pc:spChg>
        <pc:picChg chg="add mod">
          <ac:chgData name="Lauren Smart" userId="39335314-fec0-4ae4-bac0-ec4cea70dd0e" providerId="ADAL" clId="{DE12D7A4-C082-47AB-8870-81A2D74EECF2}" dt="2026-09-10T09:44:28.601" v="2332" actId="1076"/>
          <ac:picMkLst>
            <pc:docMk/>
            <pc:sldMk cId="3789280653" sldId="272"/>
            <ac:picMk id="6" creationId="{AA2A10CE-B816-B1A1-AE7C-837F4776545F}"/>
          </ac:picMkLst>
        </pc:picChg>
        <pc:picChg chg="add mod">
          <ac:chgData name="Lauren Smart" userId="39335314-fec0-4ae4-bac0-ec4cea70dd0e" providerId="ADAL" clId="{DE12D7A4-C082-47AB-8870-81A2D74EECF2}" dt="2026-09-10T09:44:37.028" v="2334" actId="1076"/>
          <ac:picMkLst>
            <pc:docMk/>
            <pc:sldMk cId="3789280653" sldId="272"/>
            <ac:picMk id="25" creationId="{F4AE2460-3E5C-CC2D-93E0-2267E6C4F725}"/>
          </ac:picMkLst>
        </pc:picChg>
      </pc:sldChg>
      <pc:sldChg chg="addSp delSp modSp add mod ord">
        <pc:chgData name="Lauren Smart" userId="39335314-fec0-4ae4-bac0-ec4cea70dd0e" providerId="ADAL" clId="{DE12D7A4-C082-47AB-8870-81A2D74EECF2}" dt="2026-09-10T09:43:54.459" v="2329" actId="1076"/>
        <pc:sldMkLst>
          <pc:docMk/>
          <pc:sldMk cId="1786941870" sldId="273"/>
        </pc:sldMkLst>
        <pc:spChg chg="mod">
          <ac:chgData name="Lauren Smart" userId="39335314-fec0-4ae4-bac0-ec4cea70dd0e" providerId="ADAL" clId="{DE12D7A4-C082-47AB-8870-81A2D74EECF2}" dt="2026-09-10T09:42:46.599" v="2312" actId="20577"/>
          <ac:spMkLst>
            <pc:docMk/>
            <pc:sldMk cId="1786941870" sldId="273"/>
            <ac:spMk id="2" creationId="{863CCA1D-AE61-1631-2592-819317500636}"/>
          </ac:spMkLst>
        </pc:spChg>
        <pc:spChg chg="mod">
          <ac:chgData name="Lauren Smart" userId="39335314-fec0-4ae4-bac0-ec4cea70dd0e" providerId="ADAL" clId="{DE12D7A4-C082-47AB-8870-81A2D74EECF2}" dt="2026-09-10T09:43:47.912" v="2328" actId="1076"/>
          <ac:spMkLst>
            <pc:docMk/>
            <pc:sldMk cId="1786941870" sldId="273"/>
            <ac:spMk id="8" creationId="{19C11752-49DD-2FB8-1D87-27E5FC419D20}"/>
          </ac:spMkLst>
        </pc:spChg>
        <pc:picChg chg="add mod">
          <ac:chgData name="Lauren Smart" userId="39335314-fec0-4ae4-bac0-ec4cea70dd0e" providerId="ADAL" clId="{DE12D7A4-C082-47AB-8870-81A2D74EECF2}" dt="2026-09-10T09:43:54.459" v="2329" actId="1076"/>
          <ac:picMkLst>
            <pc:docMk/>
            <pc:sldMk cId="1786941870" sldId="273"/>
            <ac:picMk id="6" creationId="{DFE27594-B765-EC14-5617-CFC3D7CBE9A9}"/>
          </ac:picMkLst>
        </pc:picChg>
      </pc:sldChg>
      <pc:sldChg chg="add">
        <pc:chgData name="Lauren Smart" userId="39335314-fec0-4ae4-bac0-ec4cea70dd0e" providerId="ADAL" clId="{DE12D7A4-C082-47AB-8870-81A2D74EECF2}" dt="2026-09-10T12:46:21.988" v="2689"/>
        <pc:sldMkLst>
          <pc:docMk/>
          <pc:sldMk cId="3961003720" sldId="274"/>
        </pc:sldMkLst>
      </pc:sldChg>
      <pc:sldChg chg="modSp add mod">
        <pc:chgData name="Lauren Smart" userId="39335314-fec0-4ae4-bac0-ec4cea70dd0e" providerId="ADAL" clId="{DE12D7A4-C082-47AB-8870-81A2D74EECF2}" dt="2026-09-10T12:53:49.087" v="2907" actId="20577"/>
        <pc:sldMkLst>
          <pc:docMk/>
          <pc:sldMk cId="2333448474" sldId="275"/>
        </pc:sldMkLst>
        <pc:spChg chg="mod">
          <ac:chgData name="Lauren Smart" userId="39335314-fec0-4ae4-bac0-ec4cea70dd0e" providerId="ADAL" clId="{DE12D7A4-C082-47AB-8870-81A2D74EECF2}" dt="2026-09-10T12:53:49.087" v="2907" actId="20577"/>
          <ac:spMkLst>
            <pc:docMk/>
            <pc:sldMk cId="2333448474" sldId="275"/>
            <ac:spMk id="2" creationId="{A06B4CCB-2127-ABDF-2BD0-690F04A8F81C}"/>
          </ac:spMkLst>
        </pc:spChg>
      </pc:sldChg>
      <pc:sldChg chg="addSp delSp modSp add mod ord">
        <pc:chgData name="Lauren Smart" userId="39335314-fec0-4ae4-bac0-ec4cea70dd0e" providerId="ADAL" clId="{DE12D7A4-C082-47AB-8870-81A2D74EECF2}" dt="2026-09-17T08:20:39.672" v="5297" actId="1076"/>
        <pc:sldMkLst>
          <pc:docMk/>
          <pc:sldMk cId="163473265" sldId="276"/>
        </pc:sldMkLst>
        <pc:picChg chg="add mod">
          <ac:chgData name="Lauren Smart" userId="39335314-fec0-4ae4-bac0-ec4cea70dd0e" providerId="ADAL" clId="{DE12D7A4-C082-47AB-8870-81A2D74EECF2}" dt="2026-09-17T08:20:39.672" v="5297" actId="1076"/>
          <ac:picMkLst>
            <pc:docMk/>
            <pc:sldMk cId="163473265" sldId="276"/>
            <ac:picMk id="10" creationId="{926B6745-29D3-B0A4-9312-9DC49F7195EE}"/>
          </ac:picMkLst>
        </pc:picChg>
      </pc:sldChg>
      <pc:sldChg chg="addSp delSp modSp add mod chgLayout">
        <pc:chgData name="Lauren Smart" userId="39335314-fec0-4ae4-bac0-ec4cea70dd0e" providerId="ADAL" clId="{DE12D7A4-C082-47AB-8870-81A2D74EECF2}" dt="2026-09-10T12:59:06.285" v="3391" actId="478"/>
        <pc:sldMkLst>
          <pc:docMk/>
          <pc:sldMk cId="1140201098" sldId="277"/>
        </pc:sldMkLst>
        <pc:spChg chg="mod">
          <ac:chgData name="Lauren Smart" userId="39335314-fec0-4ae4-bac0-ec4cea70dd0e" providerId="ADAL" clId="{DE12D7A4-C082-47AB-8870-81A2D74EECF2}" dt="2026-09-10T12:59:03.206" v="3390" actId="403"/>
          <ac:spMkLst>
            <pc:docMk/>
            <pc:sldMk cId="1140201098" sldId="277"/>
            <ac:spMk id="2" creationId="{BFEAD803-2684-1BCF-1807-D6D8B42FFB16}"/>
          </ac:spMkLst>
        </pc:spChg>
      </pc:sldChg>
      <pc:sldChg chg="delSp modSp add mod ord">
        <pc:chgData name="Lauren Smart" userId="39335314-fec0-4ae4-bac0-ec4cea70dd0e" providerId="ADAL" clId="{DE12D7A4-C082-47AB-8870-81A2D74EECF2}" dt="2026-09-10T13:01:19.301" v="3566" actId="20577"/>
        <pc:sldMkLst>
          <pc:docMk/>
          <pc:sldMk cId="1818576959" sldId="278"/>
        </pc:sldMkLst>
        <pc:spChg chg="mod">
          <ac:chgData name="Lauren Smart" userId="39335314-fec0-4ae4-bac0-ec4cea70dd0e" providerId="ADAL" clId="{DE12D7A4-C082-47AB-8870-81A2D74EECF2}" dt="2026-09-10T13:01:19.301" v="3566" actId="20577"/>
          <ac:spMkLst>
            <pc:docMk/>
            <pc:sldMk cId="1818576959" sldId="278"/>
            <ac:spMk id="2" creationId="{5DDE95F2-CD49-AFDC-4187-118F9E84A204}"/>
          </ac:spMkLst>
        </pc:spChg>
        <pc:spChg chg="mod">
          <ac:chgData name="Lauren Smart" userId="39335314-fec0-4ae4-bac0-ec4cea70dd0e" providerId="ADAL" clId="{DE12D7A4-C082-47AB-8870-81A2D74EECF2}" dt="2026-09-10T13:01:10.189" v="3541" actId="20577"/>
          <ac:spMkLst>
            <pc:docMk/>
            <pc:sldMk cId="1818576959" sldId="278"/>
            <ac:spMk id="9" creationId="{E322D027-A329-9973-7BAE-CE24A90DB1D5}"/>
          </ac:spMkLst>
        </pc:spChg>
      </pc:sldChg>
      <pc:sldChg chg="addSp delSp modSp add mod ord">
        <pc:chgData name="Lauren Smart" userId="39335314-fec0-4ae4-bac0-ec4cea70dd0e" providerId="ADAL" clId="{DE12D7A4-C082-47AB-8870-81A2D74EECF2}" dt="2026-09-10T13:15:43.860" v="4119" actId="2710"/>
        <pc:sldMkLst>
          <pc:docMk/>
          <pc:sldMk cId="2665112158" sldId="279"/>
        </pc:sldMkLst>
        <pc:spChg chg="mod">
          <ac:chgData name="Lauren Smart" userId="39335314-fec0-4ae4-bac0-ec4cea70dd0e" providerId="ADAL" clId="{DE12D7A4-C082-47AB-8870-81A2D74EECF2}" dt="2026-09-10T13:06:32.380" v="3632" actId="20577"/>
          <ac:spMkLst>
            <pc:docMk/>
            <pc:sldMk cId="2665112158" sldId="279"/>
            <ac:spMk id="2" creationId="{74E551B7-039F-246E-A549-6371574DFE27}"/>
          </ac:spMkLst>
        </pc:spChg>
        <pc:spChg chg="add del mod">
          <ac:chgData name="Lauren Smart" userId="39335314-fec0-4ae4-bac0-ec4cea70dd0e" providerId="ADAL" clId="{DE12D7A4-C082-47AB-8870-81A2D74EECF2}" dt="2026-09-10T13:15:43.860" v="4119" actId="2710"/>
          <ac:spMkLst>
            <pc:docMk/>
            <pc:sldMk cId="2665112158" sldId="279"/>
            <ac:spMk id="3" creationId="{20A01E12-F92F-9C86-FBE1-3E3BD30F978A}"/>
          </ac:spMkLst>
        </pc:spChg>
      </pc:sldChg>
      <pc:sldChg chg="addSp delSp modSp add mod">
        <pc:chgData name="Lauren Smart" userId="39335314-fec0-4ae4-bac0-ec4cea70dd0e" providerId="ADAL" clId="{DE12D7A4-C082-47AB-8870-81A2D74EECF2}" dt="2026-09-10T13:30:59.235" v="4700" actId="122"/>
        <pc:sldMkLst>
          <pc:docMk/>
          <pc:sldMk cId="3624691653" sldId="280"/>
        </pc:sldMkLst>
        <pc:spChg chg="mod">
          <ac:chgData name="Lauren Smart" userId="39335314-fec0-4ae4-bac0-ec4cea70dd0e" providerId="ADAL" clId="{DE12D7A4-C082-47AB-8870-81A2D74EECF2}" dt="2026-09-10T13:21:26.992" v="4157" actId="20577"/>
          <ac:spMkLst>
            <pc:docMk/>
            <pc:sldMk cId="3624691653" sldId="280"/>
            <ac:spMk id="2" creationId="{E667D26D-E6F4-26BA-B787-E0B7C7D7A187}"/>
          </ac:spMkLst>
        </pc:spChg>
        <pc:spChg chg="add mod">
          <ac:chgData name="Lauren Smart" userId="39335314-fec0-4ae4-bac0-ec4cea70dd0e" providerId="ADAL" clId="{DE12D7A4-C082-47AB-8870-81A2D74EECF2}" dt="2026-09-10T13:30:50.624" v="4698" actId="121"/>
          <ac:spMkLst>
            <pc:docMk/>
            <pc:sldMk cId="3624691653" sldId="280"/>
            <ac:spMk id="8" creationId="{841A8D23-E277-5AF0-5CF9-6F7294BA03F9}"/>
          </ac:spMkLst>
        </pc:spChg>
        <pc:spChg chg="add mod">
          <ac:chgData name="Lauren Smart" userId="39335314-fec0-4ae4-bac0-ec4cea70dd0e" providerId="ADAL" clId="{DE12D7A4-C082-47AB-8870-81A2D74EECF2}" dt="2026-09-10T13:30:59.235" v="4700" actId="122"/>
          <ac:spMkLst>
            <pc:docMk/>
            <pc:sldMk cId="3624691653" sldId="280"/>
            <ac:spMk id="10" creationId="{6346AA06-13C0-0B03-4131-C12406836D0E}"/>
          </ac:spMkLst>
        </pc:spChg>
        <pc:spChg chg="add mod">
          <ac:chgData name="Lauren Smart" userId="39335314-fec0-4ae4-bac0-ec4cea70dd0e" providerId="ADAL" clId="{DE12D7A4-C082-47AB-8870-81A2D74EECF2}" dt="2026-09-10T13:30:55.626" v="4699" actId="1076"/>
          <ac:spMkLst>
            <pc:docMk/>
            <pc:sldMk cId="3624691653" sldId="280"/>
            <ac:spMk id="12" creationId="{90EC7F4F-22C3-2244-DA98-FFD24B7FD4BE}"/>
          </ac:spMkLst>
        </pc:spChg>
        <pc:picChg chg="add mod">
          <ac:chgData name="Lauren Smart" userId="39335314-fec0-4ae4-bac0-ec4cea70dd0e" providerId="ADAL" clId="{DE12D7A4-C082-47AB-8870-81A2D74EECF2}" dt="2026-09-10T13:24:01.074" v="4159" actId="1076"/>
          <ac:picMkLst>
            <pc:docMk/>
            <pc:sldMk cId="3624691653" sldId="280"/>
            <ac:picMk id="7" creationId="{1D9EB569-E52B-D1DB-E8E2-A9E35446E3F4}"/>
          </ac:picMkLst>
        </pc:picChg>
      </pc:sldChg>
      <pc:sldChg chg="addSp modSp add mod modClrScheme chgLayout">
        <pc:chgData name="Lauren Smart" userId="39335314-fec0-4ae4-bac0-ec4cea70dd0e" providerId="ADAL" clId="{DE12D7A4-C082-47AB-8870-81A2D74EECF2}" dt="2026-09-10T13:39:32.084" v="5278" actId="1076"/>
        <pc:sldMkLst>
          <pc:docMk/>
          <pc:sldMk cId="4286045317" sldId="281"/>
        </pc:sldMkLst>
        <pc:spChg chg="mod">
          <ac:chgData name="Lauren Smart" userId="39335314-fec0-4ae4-bac0-ec4cea70dd0e" providerId="ADAL" clId="{DE12D7A4-C082-47AB-8870-81A2D74EECF2}" dt="2026-09-10T13:39:17.046" v="5277" actId="26606"/>
          <ac:spMkLst>
            <pc:docMk/>
            <pc:sldMk cId="4286045317" sldId="281"/>
            <ac:spMk id="2" creationId="{304B436D-F24F-F913-5B5E-7199C3FF98E4}"/>
          </ac:spMkLst>
        </pc:spChg>
        <pc:spChg chg="mod">
          <ac:chgData name="Lauren Smart" userId="39335314-fec0-4ae4-bac0-ec4cea70dd0e" providerId="ADAL" clId="{DE12D7A4-C082-47AB-8870-81A2D74EECF2}" dt="2026-09-10T13:39:17.046" v="5277" actId="26606"/>
          <ac:spMkLst>
            <pc:docMk/>
            <pc:sldMk cId="4286045317" sldId="281"/>
            <ac:spMk id="9" creationId="{7B903267-E270-91F2-3C82-C020A855AD27}"/>
          </ac:spMkLst>
        </pc:spChg>
        <pc:picChg chg="add mod">
          <ac:chgData name="Lauren Smart" userId="39335314-fec0-4ae4-bac0-ec4cea70dd0e" providerId="ADAL" clId="{DE12D7A4-C082-47AB-8870-81A2D74EECF2}" dt="2026-09-10T13:39:32.084" v="5278" actId="1076"/>
          <ac:picMkLst>
            <pc:docMk/>
            <pc:sldMk cId="4286045317" sldId="281"/>
            <ac:picMk id="3" creationId="{2D17A913-E5BF-9A75-F8A5-946EC60F2032}"/>
          </ac:picMkLst>
        </pc:picChg>
      </pc:sldChg>
      <pc:sldChg chg="modSp add mod">
        <pc:chgData name="Lauren Smart" userId="39335314-fec0-4ae4-bac0-ec4cea70dd0e" providerId="ADAL" clId="{DE12D7A4-C082-47AB-8870-81A2D74EECF2}" dt="2026-09-10T13:39:56.027" v="5295" actId="20577"/>
        <pc:sldMkLst>
          <pc:docMk/>
          <pc:sldMk cId="1928112754" sldId="282"/>
        </pc:sldMkLst>
        <pc:spChg chg="mod">
          <ac:chgData name="Lauren Smart" userId="39335314-fec0-4ae4-bac0-ec4cea70dd0e" providerId="ADAL" clId="{DE12D7A4-C082-47AB-8870-81A2D74EECF2}" dt="2026-09-10T13:39:56.027" v="5295" actId="20577"/>
          <ac:spMkLst>
            <pc:docMk/>
            <pc:sldMk cId="1928112754" sldId="282"/>
            <ac:spMk id="2" creationId="{E5E2EA27-BDC4-8AA8-0597-0DF436749327}"/>
          </ac:spMkLst>
        </pc:spChg>
      </pc:sldChg>
    </pc:docChg>
  </pc:docChgLst>
  <pc:docChgLst>
    <pc:chgData name="Lauren Smart" userId="39335314-fec0-4ae4-bac0-ec4cea70dd0e" providerId="ADAL" clId="{1831E428-07C5-4FF5-917D-B0AB8BCF2576}"/>
    <pc:docChg chg="custSel addSld delSld modSld sldOrd">
      <pc:chgData name="Lauren Smart" userId="39335314-fec0-4ae4-bac0-ec4cea70dd0e" providerId="ADAL" clId="{1831E428-07C5-4FF5-917D-B0AB8BCF2576}" dt="2026-09-16T13:59:06.953" v="562" actId="1076"/>
      <pc:docMkLst>
        <pc:docMk/>
      </pc:docMkLst>
      <pc:sldChg chg="ord">
        <pc:chgData name="Lauren Smart" userId="39335314-fec0-4ae4-bac0-ec4cea70dd0e" providerId="ADAL" clId="{1831E428-07C5-4FF5-917D-B0AB8BCF2576}" dt="2026-09-14T15:20:45.829" v="22"/>
        <pc:sldMkLst>
          <pc:docMk/>
          <pc:sldMk cId="1957017302" sldId="256"/>
        </pc:sldMkLst>
      </pc:sldChg>
      <pc:sldChg chg="modSp mod">
        <pc:chgData name="Lauren Smart" userId="39335314-fec0-4ae4-bac0-ec4cea70dd0e" providerId="ADAL" clId="{1831E428-07C5-4FF5-917D-B0AB8BCF2576}" dt="2026-09-14T15:16:46.608" v="1" actId="20577"/>
        <pc:sldMkLst>
          <pc:docMk/>
          <pc:sldMk cId="1071080921" sldId="261"/>
        </pc:sldMkLst>
        <pc:spChg chg="mod">
          <ac:chgData name="Lauren Smart" userId="39335314-fec0-4ae4-bac0-ec4cea70dd0e" providerId="ADAL" clId="{1831E428-07C5-4FF5-917D-B0AB8BCF2576}" dt="2026-09-14T15:16:46.608" v="1" actId="20577"/>
          <ac:spMkLst>
            <pc:docMk/>
            <pc:sldMk cId="1071080921" sldId="261"/>
            <ac:spMk id="3" creationId="{1591ED45-72A6-42D8-9A05-3FA6D37BEF73}"/>
          </ac:spMkLst>
        </pc:spChg>
      </pc:sldChg>
      <pc:sldChg chg="modSp mod">
        <pc:chgData name="Lauren Smart" userId="39335314-fec0-4ae4-bac0-ec4cea70dd0e" providerId="ADAL" clId="{1831E428-07C5-4FF5-917D-B0AB8BCF2576}" dt="2026-09-16T13:59:06.953" v="562" actId="1076"/>
        <pc:sldMkLst>
          <pc:docMk/>
          <pc:sldMk cId="163473265" sldId="276"/>
        </pc:sldMkLst>
        <pc:picChg chg="mod">
          <ac:chgData name="Lauren Smart" userId="39335314-fec0-4ae4-bac0-ec4cea70dd0e" providerId="ADAL" clId="{1831E428-07C5-4FF5-917D-B0AB8BCF2576}" dt="2026-09-16T13:59:06.953" v="562" actId="1076"/>
          <ac:picMkLst>
            <pc:docMk/>
            <pc:sldMk cId="163473265" sldId="276"/>
            <ac:picMk id="10" creationId="{926B6745-29D3-B0A4-9312-9DC49F7195EE}"/>
          </ac:picMkLst>
        </pc:picChg>
      </pc:sldChg>
      <pc:sldChg chg="modSp mod">
        <pc:chgData name="Lauren Smart" userId="39335314-fec0-4ae4-bac0-ec4cea70dd0e" providerId="ADAL" clId="{1831E428-07C5-4FF5-917D-B0AB8BCF2576}" dt="2026-09-14T15:17:48.142" v="3" actId="20577"/>
        <pc:sldMkLst>
          <pc:docMk/>
          <pc:sldMk cId="2665112158" sldId="279"/>
        </pc:sldMkLst>
        <pc:spChg chg="mod">
          <ac:chgData name="Lauren Smart" userId="39335314-fec0-4ae4-bac0-ec4cea70dd0e" providerId="ADAL" clId="{1831E428-07C5-4FF5-917D-B0AB8BCF2576}" dt="2026-09-14T15:17:48.142" v="3" actId="20577"/>
          <ac:spMkLst>
            <pc:docMk/>
            <pc:sldMk cId="2665112158" sldId="279"/>
            <ac:spMk id="3" creationId="{20A01E12-F92F-9C86-FBE1-3E3BD30F978A}"/>
          </ac:spMkLst>
        </pc:spChg>
      </pc:sldChg>
      <pc:sldChg chg="modSp mod">
        <pc:chgData name="Lauren Smart" userId="39335314-fec0-4ae4-bac0-ec4cea70dd0e" providerId="ADAL" clId="{1831E428-07C5-4FF5-917D-B0AB8BCF2576}" dt="2026-09-14T15:20:06.519" v="7" actId="20577"/>
        <pc:sldMkLst>
          <pc:docMk/>
          <pc:sldMk cId="4286045317" sldId="281"/>
        </pc:sldMkLst>
        <pc:spChg chg="mod">
          <ac:chgData name="Lauren Smart" userId="39335314-fec0-4ae4-bac0-ec4cea70dd0e" providerId="ADAL" clId="{1831E428-07C5-4FF5-917D-B0AB8BCF2576}" dt="2026-09-14T15:20:06.519" v="7" actId="20577"/>
          <ac:spMkLst>
            <pc:docMk/>
            <pc:sldMk cId="4286045317" sldId="281"/>
            <ac:spMk id="9" creationId="{7B903267-E270-91F2-3C82-C020A855AD27}"/>
          </ac:spMkLst>
        </pc:spChg>
      </pc:sldChg>
      <pc:sldChg chg="modSp add mod">
        <pc:chgData name="Lauren Smart" userId="39335314-fec0-4ae4-bac0-ec4cea70dd0e" providerId="ADAL" clId="{1831E428-07C5-4FF5-917D-B0AB8BCF2576}" dt="2026-09-14T15:20:39.057" v="20" actId="20577"/>
        <pc:sldMkLst>
          <pc:docMk/>
          <pc:sldMk cId="2419160692" sldId="283"/>
        </pc:sldMkLst>
        <pc:spChg chg="mod">
          <ac:chgData name="Lauren Smart" userId="39335314-fec0-4ae4-bac0-ec4cea70dd0e" providerId="ADAL" clId="{1831E428-07C5-4FF5-917D-B0AB8BCF2576}" dt="2026-09-14T15:20:39.057" v="20" actId="20577"/>
          <ac:spMkLst>
            <pc:docMk/>
            <pc:sldMk cId="2419160692" sldId="283"/>
            <ac:spMk id="2" creationId="{B9655795-CC26-7F04-4FAA-589F68627311}"/>
          </ac:spMkLst>
        </pc:spChg>
      </pc:sldChg>
      <pc:sldChg chg="addSp modSp add mod">
        <pc:chgData name="Lauren Smart" userId="39335314-fec0-4ae4-bac0-ec4cea70dd0e" providerId="ADAL" clId="{1831E428-07C5-4FF5-917D-B0AB8BCF2576}" dt="2026-09-14T15:28:51.045" v="560" actId="1076"/>
        <pc:sldMkLst>
          <pc:docMk/>
          <pc:sldMk cId="3154461466" sldId="284"/>
        </pc:sldMkLst>
        <pc:spChg chg="mod">
          <ac:chgData name="Lauren Smart" userId="39335314-fec0-4ae4-bac0-ec4cea70dd0e" providerId="ADAL" clId="{1831E428-07C5-4FF5-917D-B0AB8BCF2576}" dt="2026-09-14T15:21:00.979" v="38" actId="20577"/>
          <ac:spMkLst>
            <pc:docMk/>
            <pc:sldMk cId="3154461466" sldId="284"/>
            <ac:spMk id="2" creationId="{31E49A69-6424-BD26-82A5-2EEF376A41AE}"/>
          </ac:spMkLst>
        </pc:spChg>
        <pc:spChg chg="add mod">
          <ac:chgData name="Lauren Smart" userId="39335314-fec0-4ae4-bac0-ec4cea70dd0e" providerId="ADAL" clId="{1831E428-07C5-4FF5-917D-B0AB8BCF2576}" dt="2026-09-14T15:28:47.117" v="559" actId="1076"/>
          <ac:spMkLst>
            <pc:docMk/>
            <pc:sldMk cId="3154461466" sldId="284"/>
            <ac:spMk id="3" creationId="{2CDBE4A2-7D7F-3D49-5949-D7C4EDFB8294}"/>
          </ac:spMkLst>
        </pc:spChg>
        <pc:spChg chg="add mod">
          <ac:chgData name="Lauren Smart" userId="39335314-fec0-4ae4-bac0-ec4cea70dd0e" providerId="ADAL" clId="{1831E428-07C5-4FF5-917D-B0AB8BCF2576}" dt="2026-09-14T15:28:51.045" v="560" actId="1076"/>
          <ac:spMkLst>
            <pc:docMk/>
            <pc:sldMk cId="3154461466" sldId="284"/>
            <ac:spMk id="4" creationId="{7BCC2675-05F5-5500-1071-A0DC5956F9AE}"/>
          </ac:spMkLst>
        </pc:spChg>
        <pc:spChg chg="mod">
          <ac:chgData name="Lauren Smart" userId="39335314-fec0-4ae4-bac0-ec4cea70dd0e" providerId="ADAL" clId="{1831E428-07C5-4FF5-917D-B0AB8BCF2576}" dt="2026-09-14T15:25:21.786" v="517" actId="20577"/>
          <ac:spMkLst>
            <pc:docMk/>
            <pc:sldMk cId="3154461466" sldId="284"/>
            <ac:spMk id="9" creationId="{1CBC4D62-4ACA-01C8-85C3-E58ED90F4143}"/>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6_2">
  <dgm:title val=""/>
  <dgm:desc val=""/>
  <dgm:catLst>
    <dgm:cat type="accent6" pri="11200"/>
  </dgm:catLst>
  <dgm:styleLbl name="node0">
    <dgm:fillClrLst meth="repeat">
      <a:schemeClr val="accent6"/>
    </dgm:fillClrLst>
    <dgm:linClrLst meth="repeat">
      <a:schemeClr val="lt1"/>
    </dgm:linClrLst>
    <dgm:effectClrLst/>
    <dgm:txLinClrLst/>
    <dgm:txFillClrLst/>
    <dgm:txEffectClrLst/>
  </dgm:styleLbl>
  <dgm:styleLbl name="node1">
    <dgm:fillClrLst meth="repeat">
      <a:schemeClr val="accent6"/>
    </dgm:fillClrLst>
    <dgm:linClrLst meth="repeat">
      <a:schemeClr val="lt1"/>
    </dgm:linClrLst>
    <dgm:effectClrLst/>
    <dgm:txLinClrLst/>
    <dgm:txFillClrLst/>
    <dgm:txEffectClrLst/>
  </dgm:styleLbl>
  <dgm:styleLbl name="alignNode1">
    <dgm:fillClrLst meth="repeat">
      <a:schemeClr val="accent6"/>
    </dgm:fillClrLst>
    <dgm:linClrLst meth="repeat">
      <a:schemeClr val="accent6"/>
    </dgm:linClrLst>
    <dgm:effectClrLst/>
    <dgm:txLinClrLst/>
    <dgm:txFillClrLst/>
    <dgm:txEffectClrLst/>
  </dgm:styleLbl>
  <dgm:styleLbl name="lnNode1">
    <dgm:fillClrLst meth="repeat">
      <a:schemeClr val="accent6"/>
    </dgm:fillClrLst>
    <dgm:linClrLst meth="repeat">
      <a:schemeClr val="lt1"/>
    </dgm:linClrLst>
    <dgm:effectClrLst/>
    <dgm:txLinClrLst/>
    <dgm:txFillClrLst/>
    <dgm:txEffectClrLst/>
  </dgm:styleLbl>
  <dgm:styleLbl name="vennNode1">
    <dgm:fillClrLst meth="repeat">
      <a:schemeClr val="accent6">
        <a:alpha val="50000"/>
      </a:schemeClr>
    </dgm:fillClrLst>
    <dgm:linClrLst meth="repeat">
      <a:schemeClr val="lt1"/>
    </dgm:linClrLst>
    <dgm:effectClrLst/>
    <dgm:txLinClrLst/>
    <dgm:txFillClrLst/>
    <dgm:txEffectClrLst/>
  </dgm:styleLbl>
  <dgm:styleLbl name="node2">
    <dgm:fillClrLst meth="repeat">
      <a:schemeClr val="accent6"/>
    </dgm:fillClrLst>
    <dgm:linClrLst meth="repeat">
      <a:schemeClr val="lt1"/>
    </dgm:linClrLst>
    <dgm:effectClrLst/>
    <dgm:txLinClrLst/>
    <dgm:txFillClrLst/>
    <dgm:txEffectClrLst/>
  </dgm:styleLbl>
  <dgm:styleLbl name="node3">
    <dgm:fillClrLst meth="repeat">
      <a:schemeClr val="accent6"/>
    </dgm:fillClrLst>
    <dgm:linClrLst meth="repeat">
      <a:schemeClr val="lt1"/>
    </dgm:linClrLst>
    <dgm:effectClrLst/>
    <dgm:txLinClrLst/>
    <dgm:txFillClrLst/>
    <dgm:txEffectClrLst/>
  </dgm:styleLbl>
  <dgm:styleLbl name="node4">
    <dgm:fillClrLst meth="repeat">
      <a:schemeClr val="accent6"/>
    </dgm:fillClrLst>
    <dgm:linClrLst meth="repeat">
      <a:schemeClr val="lt1"/>
    </dgm:linClrLst>
    <dgm:effectClrLst/>
    <dgm:txLinClrLst/>
    <dgm:txFillClrLst/>
    <dgm:txEffectClrLst/>
  </dgm:styleLbl>
  <dgm:styleLbl name="f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a:tint val="50000"/>
      </a:schemeClr>
    </dgm:linClrLst>
    <dgm:effectClrLst/>
    <dgm:txLinClrLst/>
    <dgm:txFillClrLst meth="repeat">
      <a:schemeClr val="tx1"/>
    </dgm:txFillClrLst>
    <dgm:txEffectClrLst/>
  </dgm:styleLbl>
  <dgm:styleLbl name="asst0">
    <dgm:fillClrLst meth="repeat">
      <a:schemeClr val="accent6"/>
    </dgm:fillClrLst>
    <dgm:linClrLst meth="repeat">
      <a:schemeClr val="lt1"/>
    </dgm:linClrLst>
    <dgm:effectClrLst/>
    <dgm:txLinClrLst/>
    <dgm:txFillClrLst/>
    <dgm:txEffectClrLst/>
  </dgm:styleLbl>
  <dgm:styleLbl name="asst1">
    <dgm:fillClrLst meth="repeat">
      <a:schemeClr val="accent6"/>
    </dgm:fillClrLst>
    <dgm:linClrLst meth="repeat">
      <a:schemeClr val="lt1"/>
    </dgm:linClrLst>
    <dgm:effectClrLst/>
    <dgm:txLinClrLst/>
    <dgm:txFillClrLst/>
    <dgm:txEffectClrLst/>
  </dgm:styleLbl>
  <dgm:styleLbl name="asst2">
    <dgm:fillClrLst meth="repeat">
      <a:schemeClr val="accent6"/>
    </dgm:fillClrLst>
    <dgm:linClrLst meth="repeat">
      <a:schemeClr val="lt1"/>
    </dgm:linClrLst>
    <dgm:effectClrLst/>
    <dgm:txLinClrLst/>
    <dgm:txFillClrLst/>
    <dgm:txEffectClrLst/>
  </dgm:styleLbl>
  <dgm:styleLbl name="asst3">
    <dgm:fillClrLst meth="repeat">
      <a:schemeClr val="accent6"/>
    </dgm:fillClrLst>
    <dgm:linClrLst meth="repeat">
      <a:schemeClr val="lt1"/>
    </dgm:linClrLst>
    <dgm:effectClrLst/>
    <dgm:txLinClrLst/>
    <dgm:txFillClrLst/>
    <dgm:txEffectClrLst/>
  </dgm:styleLbl>
  <dgm:styleLbl name="asst4">
    <dgm:fillClrLst meth="repeat">
      <a:schemeClr val="accent6"/>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meth="repeat">
      <a:schemeClr val="lt1"/>
    </dgm:txFillClrLst>
    <dgm:txEffectClrLst/>
  </dgm:styleLbl>
  <dgm:styleLbl name="parChTrans2D2">
    <dgm:fillClrLst meth="repeat">
      <a:schemeClr val="accent6"/>
    </dgm:fillClrLst>
    <dgm:linClrLst meth="repeat">
      <a:schemeClr val="accent6"/>
    </dgm:linClrLst>
    <dgm:effectClrLst/>
    <dgm:txLinClrLst/>
    <dgm:txFillClrLst meth="repeat">
      <a:schemeClr val="lt1"/>
    </dgm:txFillClrLst>
    <dgm:txEffectClrLst/>
  </dgm:styleLbl>
  <dgm:styleLbl name="parChTrans2D3">
    <dgm:fillClrLst meth="repeat">
      <a:schemeClr val="accent6"/>
    </dgm:fillClrLst>
    <dgm:linClrLst meth="repeat">
      <a:schemeClr val="accent6"/>
    </dgm:linClrLst>
    <dgm:effectClrLst/>
    <dgm:txLinClrLst/>
    <dgm:txFillClrLst meth="repeat">
      <a:schemeClr val="lt1"/>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B10407F-191D-44EC-A3C5-69647440BFC9}" type="doc">
      <dgm:prSet loTypeId="urn:microsoft.com/office/officeart/2008/layout/LinedList" loCatId="list" qsTypeId="urn:microsoft.com/office/officeart/2005/8/quickstyle/simple4" qsCatId="simple" csTypeId="urn:microsoft.com/office/officeart/2005/8/colors/accent6_2" csCatId="accent6" phldr="1"/>
      <dgm:spPr/>
      <dgm:t>
        <a:bodyPr/>
        <a:lstStyle/>
        <a:p>
          <a:endParaRPr lang="en-US"/>
        </a:p>
      </dgm:t>
    </dgm:pt>
    <dgm:pt modelId="{4F2A1D3E-E19F-455D-859F-C40136366B3D}">
      <dgm:prSet custT="1"/>
      <dgm:spPr/>
      <dgm:t>
        <a:bodyPr/>
        <a:lstStyle/>
        <a:p>
          <a:pPr algn="ctr"/>
          <a:r>
            <a:rPr lang="en-US" sz="2800">
              <a:latin typeface="SassoonPrimaryInfant" pitchFamily="2" charset="0"/>
              <a:cs typeface="Times New Roman" panose="02020603050405020304" pitchFamily="18" charset="0"/>
            </a:rPr>
            <a:t>Every 10 reads</a:t>
          </a:r>
        </a:p>
        <a:p>
          <a:pPr algn="ctr"/>
          <a:r>
            <a:rPr lang="en-US" sz="2800">
              <a:latin typeface="SassoonPrimaryInfant" pitchFamily="2" charset="0"/>
              <a:cs typeface="Times New Roman" panose="02020603050405020304" pitchFamily="18" charset="0"/>
            </a:rPr>
            <a:t>special stamp in the reading diary</a:t>
          </a:r>
        </a:p>
      </dgm:t>
    </dgm:pt>
    <dgm:pt modelId="{D2DA1E0C-46CA-43FE-AD0E-1FF5A487E9EC}" type="parTrans" cxnId="{2DD1656A-1B48-4AFC-A65D-081443F407D0}">
      <dgm:prSet/>
      <dgm:spPr/>
      <dgm:t>
        <a:bodyPr/>
        <a:lstStyle/>
        <a:p>
          <a:endParaRPr lang="en-US">
            <a:latin typeface="+mn-lt"/>
          </a:endParaRPr>
        </a:p>
      </dgm:t>
    </dgm:pt>
    <dgm:pt modelId="{D34FF2C9-9A85-4762-AD7F-0FD4259109E1}" type="sibTrans" cxnId="{2DD1656A-1B48-4AFC-A65D-081443F407D0}">
      <dgm:prSet/>
      <dgm:spPr/>
      <dgm:t>
        <a:bodyPr/>
        <a:lstStyle/>
        <a:p>
          <a:endParaRPr lang="en-US">
            <a:latin typeface="+mn-lt"/>
          </a:endParaRPr>
        </a:p>
      </dgm:t>
    </dgm:pt>
    <dgm:pt modelId="{4A266DF3-F699-481D-952B-06E94865913D}">
      <dgm:prSet custT="1"/>
      <dgm:spPr/>
      <dgm:t>
        <a:bodyPr/>
        <a:lstStyle/>
        <a:p>
          <a:pPr algn="ctr"/>
          <a:r>
            <a:rPr lang="en-US" sz="2800">
              <a:latin typeface="SassoonPrimaryInfant" pitchFamily="2" charset="0"/>
              <a:cs typeface="Times New Roman" panose="02020603050405020304" pitchFamily="18" charset="0"/>
            </a:rPr>
            <a:t>50 reads</a:t>
          </a:r>
        </a:p>
        <a:p>
          <a:pPr algn="ctr"/>
          <a:r>
            <a:rPr lang="en-US" sz="2800">
              <a:latin typeface="SassoonPrimaryInfant" pitchFamily="2" charset="0"/>
              <a:cs typeface="Times New Roman" panose="02020603050405020304" pitchFamily="18" charset="0"/>
            </a:rPr>
            <a:t>bronze award</a:t>
          </a:r>
        </a:p>
      </dgm:t>
    </dgm:pt>
    <dgm:pt modelId="{59FC4C72-0240-44CF-8C29-7E4727E8C7E6}" type="parTrans" cxnId="{40A842E7-7BD1-4C4C-BC2D-27ADB1F124AC}">
      <dgm:prSet/>
      <dgm:spPr/>
      <dgm:t>
        <a:bodyPr/>
        <a:lstStyle/>
        <a:p>
          <a:endParaRPr lang="en-US">
            <a:latin typeface="+mn-lt"/>
          </a:endParaRPr>
        </a:p>
      </dgm:t>
    </dgm:pt>
    <dgm:pt modelId="{E43F7441-9245-4528-B8F7-2C400412818E}" type="sibTrans" cxnId="{40A842E7-7BD1-4C4C-BC2D-27ADB1F124AC}">
      <dgm:prSet/>
      <dgm:spPr/>
      <dgm:t>
        <a:bodyPr/>
        <a:lstStyle/>
        <a:p>
          <a:endParaRPr lang="en-US">
            <a:latin typeface="+mn-lt"/>
          </a:endParaRPr>
        </a:p>
      </dgm:t>
    </dgm:pt>
    <dgm:pt modelId="{01C95085-4C2D-4356-A570-C83CCEF090EE}">
      <dgm:prSet custT="1"/>
      <dgm:spPr/>
      <dgm:t>
        <a:bodyPr/>
        <a:lstStyle/>
        <a:p>
          <a:pPr algn="ctr"/>
          <a:r>
            <a:rPr lang="en-US" sz="2800">
              <a:latin typeface="SassoonPrimaryInfant" pitchFamily="2" charset="0"/>
              <a:cs typeface="Times New Roman" panose="02020603050405020304" pitchFamily="18" charset="0"/>
            </a:rPr>
            <a:t>100 reads</a:t>
          </a:r>
        </a:p>
        <a:p>
          <a:pPr algn="ctr"/>
          <a:r>
            <a:rPr lang="en-US" sz="2800">
              <a:latin typeface="SassoonPrimaryInfant" pitchFamily="2" charset="0"/>
              <a:cs typeface="Times New Roman" panose="02020603050405020304" pitchFamily="18" charset="0"/>
            </a:rPr>
            <a:t>silver award</a:t>
          </a:r>
        </a:p>
      </dgm:t>
    </dgm:pt>
    <dgm:pt modelId="{1A37DCC7-773C-40E2-8E5C-227CCAB23176}" type="parTrans" cxnId="{E4D79477-D677-4768-9595-5D84F3189B84}">
      <dgm:prSet/>
      <dgm:spPr/>
      <dgm:t>
        <a:bodyPr/>
        <a:lstStyle/>
        <a:p>
          <a:endParaRPr lang="en-US">
            <a:latin typeface="+mn-lt"/>
          </a:endParaRPr>
        </a:p>
      </dgm:t>
    </dgm:pt>
    <dgm:pt modelId="{0B095CAA-79B6-4FBE-87CC-C4771004C1DA}" type="sibTrans" cxnId="{E4D79477-D677-4768-9595-5D84F3189B84}">
      <dgm:prSet/>
      <dgm:spPr/>
      <dgm:t>
        <a:bodyPr/>
        <a:lstStyle/>
        <a:p>
          <a:endParaRPr lang="en-US">
            <a:latin typeface="+mn-lt"/>
          </a:endParaRPr>
        </a:p>
      </dgm:t>
    </dgm:pt>
    <dgm:pt modelId="{0744302F-FE80-4A21-8F48-80AF7C573D05}">
      <dgm:prSet custT="1"/>
      <dgm:spPr/>
      <dgm:t>
        <a:bodyPr/>
        <a:lstStyle/>
        <a:p>
          <a:pPr algn="ctr"/>
          <a:r>
            <a:rPr lang="en-US" sz="2800">
              <a:latin typeface="SassoonPrimaryInfant" pitchFamily="2" charset="0"/>
              <a:cs typeface="Times New Roman" panose="02020603050405020304" pitchFamily="18" charset="0"/>
            </a:rPr>
            <a:t>150 reads</a:t>
          </a:r>
        </a:p>
        <a:p>
          <a:pPr algn="ctr"/>
          <a:r>
            <a:rPr lang="en-US" sz="2800">
              <a:latin typeface="SassoonPrimaryInfant" pitchFamily="2" charset="0"/>
              <a:cs typeface="Times New Roman" panose="02020603050405020304" pitchFamily="18" charset="0"/>
            </a:rPr>
            <a:t>gold award</a:t>
          </a:r>
        </a:p>
      </dgm:t>
    </dgm:pt>
    <dgm:pt modelId="{F62031B4-9D20-48B1-8479-0E7A28243ACD}" type="parTrans" cxnId="{6F54B448-C903-4B1A-B913-000410367ED3}">
      <dgm:prSet/>
      <dgm:spPr/>
      <dgm:t>
        <a:bodyPr/>
        <a:lstStyle/>
        <a:p>
          <a:endParaRPr lang="en-US">
            <a:latin typeface="+mn-lt"/>
          </a:endParaRPr>
        </a:p>
      </dgm:t>
    </dgm:pt>
    <dgm:pt modelId="{15147C7B-1477-4765-85E8-62B7E1ABC25F}" type="sibTrans" cxnId="{6F54B448-C903-4B1A-B913-000410367ED3}">
      <dgm:prSet/>
      <dgm:spPr/>
      <dgm:t>
        <a:bodyPr/>
        <a:lstStyle/>
        <a:p>
          <a:endParaRPr lang="en-US">
            <a:latin typeface="+mn-lt"/>
          </a:endParaRPr>
        </a:p>
      </dgm:t>
    </dgm:pt>
    <dgm:pt modelId="{22B5111B-463D-47D1-954F-127C30012F9F}" type="pres">
      <dgm:prSet presAssocID="{6B10407F-191D-44EC-A3C5-69647440BFC9}" presName="vert0" presStyleCnt="0">
        <dgm:presLayoutVars>
          <dgm:dir/>
          <dgm:animOne val="branch"/>
          <dgm:animLvl val="lvl"/>
        </dgm:presLayoutVars>
      </dgm:prSet>
      <dgm:spPr/>
    </dgm:pt>
    <dgm:pt modelId="{10DA26D8-3205-49AB-9801-7479D75D0B9B}" type="pres">
      <dgm:prSet presAssocID="{4F2A1D3E-E19F-455D-859F-C40136366B3D}" presName="thickLine" presStyleLbl="alignNode1" presStyleIdx="0" presStyleCnt="4"/>
      <dgm:spPr/>
    </dgm:pt>
    <dgm:pt modelId="{678D6ACC-8BEB-4F60-8CD4-9CB2DDE72612}" type="pres">
      <dgm:prSet presAssocID="{4F2A1D3E-E19F-455D-859F-C40136366B3D}" presName="horz1" presStyleCnt="0"/>
      <dgm:spPr/>
    </dgm:pt>
    <dgm:pt modelId="{278D475D-CCFA-4E93-A503-7548BD710D98}" type="pres">
      <dgm:prSet presAssocID="{4F2A1D3E-E19F-455D-859F-C40136366B3D}" presName="tx1" presStyleLbl="revTx" presStyleIdx="0" presStyleCnt="4"/>
      <dgm:spPr/>
    </dgm:pt>
    <dgm:pt modelId="{51866F1A-9654-4DD6-B628-9CEF2A359C7D}" type="pres">
      <dgm:prSet presAssocID="{4F2A1D3E-E19F-455D-859F-C40136366B3D}" presName="vert1" presStyleCnt="0"/>
      <dgm:spPr/>
    </dgm:pt>
    <dgm:pt modelId="{D3985387-25A2-4EB6-99AD-2664D2661A5C}" type="pres">
      <dgm:prSet presAssocID="{4A266DF3-F699-481D-952B-06E94865913D}" presName="thickLine" presStyleLbl="alignNode1" presStyleIdx="1" presStyleCnt="4"/>
      <dgm:spPr/>
    </dgm:pt>
    <dgm:pt modelId="{D93FF54B-7422-4E12-8F54-0440562FEA00}" type="pres">
      <dgm:prSet presAssocID="{4A266DF3-F699-481D-952B-06E94865913D}" presName="horz1" presStyleCnt="0"/>
      <dgm:spPr/>
    </dgm:pt>
    <dgm:pt modelId="{3844A50A-7598-4C44-A3FD-CCE61E6BCEA0}" type="pres">
      <dgm:prSet presAssocID="{4A266DF3-F699-481D-952B-06E94865913D}" presName="tx1" presStyleLbl="revTx" presStyleIdx="1" presStyleCnt="4"/>
      <dgm:spPr/>
    </dgm:pt>
    <dgm:pt modelId="{52264B7A-13F0-4086-9BFF-154C471D9488}" type="pres">
      <dgm:prSet presAssocID="{4A266DF3-F699-481D-952B-06E94865913D}" presName="vert1" presStyleCnt="0"/>
      <dgm:spPr/>
    </dgm:pt>
    <dgm:pt modelId="{0E99E569-0DA0-4A1F-855A-45FE9C2A465F}" type="pres">
      <dgm:prSet presAssocID="{01C95085-4C2D-4356-A570-C83CCEF090EE}" presName="thickLine" presStyleLbl="alignNode1" presStyleIdx="2" presStyleCnt="4"/>
      <dgm:spPr/>
    </dgm:pt>
    <dgm:pt modelId="{E928D5FC-4B8D-4EAC-BECF-2325D3247CB5}" type="pres">
      <dgm:prSet presAssocID="{01C95085-4C2D-4356-A570-C83CCEF090EE}" presName="horz1" presStyleCnt="0"/>
      <dgm:spPr/>
    </dgm:pt>
    <dgm:pt modelId="{A6486D84-853E-4D93-85FB-A93C2AB50F27}" type="pres">
      <dgm:prSet presAssocID="{01C95085-4C2D-4356-A570-C83CCEF090EE}" presName="tx1" presStyleLbl="revTx" presStyleIdx="2" presStyleCnt="4"/>
      <dgm:spPr/>
    </dgm:pt>
    <dgm:pt modelId="{E0FEAD18-8D45-4A8F-BDC5-71384C79ABB6}" type="pres">
      <dgm:prSet presAssocID="{01C95085-4C2D-4356-A570-C83CCEF090EE}" presName="vert1" presStyleCnt="0"/>
      <dgm:spPr/>
    </dgm:pt>
    <dgm:pt modelId="{0E419124-2FCF-43D5-BF44-3E185E381CAF}" type="pres">
      <dgm:prSet presAssocID="{0744302F-FE80-4A21-8F48-80AF7C573D05}" presName="thickLine" presStyleLbl="alignNode1" presStyleIdx="3" presStyleCnt="4"/>
      <dgm:spPr/>
    </dgm:pt>
    <dgm:pt modelId="{016670BC-15F8-43BA-9C8C-10356130B131}" type="pres">
      <dgm:prSet presAssocID="{0744302F-FE80-4A21-8F48-80AF7C573D05}" presName="horz1" presStyleCnt="0"/>
      <dgm:spPr/>
    </dgm:pt>
    <dgm:pt modelId="{193E6818-D85B-45EA-925F-270217CFF92B}" type="pres">
      <dgm:prSet presAssocID="{0744302F-FE80-4A21-8F48-80AF7C573D05}" presName="tx1" presStyleLbl="revTx" presStyleIdx="3" presStyleCnt="4"/>
      <dgm:spPr/>
    </dgm:pt>
    <dgm:pt modelId="{BC68D606-70C8-42B9-94DE-3C2DF7824FEC}" type="pres">
      <dgm:prSet presAssocID="{0744302F-FE80-4A21-8F48-80AF7C573D05}" presName="vert1" presStyleCnt="0"/>
      <dgm:spPr/>
    </dgm:pt>
  </dgm:ptLst>
  <dgm:cxnLst>
    <dgm:cxn modelId="{71B14908-DFD0-4B52-A569-796A61CDEA6D}" type="presOf" srcId="{4A266DF3-F699-481D-952B-06E94865913D}" destId="{3844A50A-7598-4C44-A3FD-CCE61E6BCEA0}" srcOrd="0" destOrd="0" presId="urn:microsoft.com/office/officeart/2008/layout/LinedList"/>
    <dgm:cxn modelId="{8BD2321A-3366-4BD9-85BD-7B0534FF2C6F}" type="presOf" srcId="{0744302F-FE80-4A21-8F48-80AF7C573D05}" destId="{193E6818-D85B-45EA-925F-270217CFF92B}" srcOrd="0" destOrd="0" presId="urn:microsoft.com/office/officeart/2008/layout/LinedList"/>
    <dgm:cxn modelId="{CCFDB124-A83D-4064-9873-74E1C8F45FAA}" type="presOf" srcId="{4F2A1D3E-E19F-455D-859F-C40136366B3D}" destId="{278D475D-CCFA-4E93-A503-7548BD710D98}" srcOrd="0" destOrd="0" presId="urn:microsoft.com/office/officeart/2008/layout/LinedList"/>
    <dgm:cxn modelId="{FFED8F60-F3D0-41E6-94FC-E9AB154C2B38}" type="presOf" srcId="{6B10407F-191D-44EC-A3C5-69647440BFC9}" destId="{22B5111B-463D-47D1-954F-127C30012F9F}" srcOrd="0" destOrd="0" presId="urn:microsoft.com/office/officeart/2008/layout/LinedList"/>
    <dgm:cxn modelId="{6F54B448-C903-4B1A-B913-000410367ED3}" srcId="{6B10407F-191D-44EC-A3C5-69647440BFC9}" destId="{0744302F-FE80-4A21-8F48-80AF7C573D05}" srcOrd="3" destOrd="0" parTransId="{F62031B4-9D20-48B1-8479-0E7A28243ACD}" sibTransId="{15147C7B-1477-4765-85E8-62B7E1ABC25F}"/>
    <dgm:cxn modelId="{2DD1656A-1B48-4AFC-A65D-081443F407D0}" srcId="{6B10407F-191D-44EC-A3C5-69647440BFC9}" destId="{4F2A1D3E-E19F-455D-859F-C40136366B3D}" srcOrd="0" destOrd="0" parTransId="{D2DA1E0C-46CA-43FE-AD0E-1FF5A487E9EC}" sibTransId="{D34FF2C9-9A85-4762-AD7F-0FD4259109E1}"/>
    <dgm:cxn modelId="{E4D79477-D677-4768-9595-5D84F3189B84}" srcId="{6B10407F-191D-44EC-A3C5-69647440BFC9}" destId="{01C95085-4C2D-4356-A570-C83CCEF090EE}" srcOrd="2" destOrd="0" parTransId="{1A37DCC7-773C-40E2-8E5C-227CCAB23176}" sibTransId="{0B095CAA-79B6-4FBE-87CC-C4771004C1DA}"/>
    <dgm:cxn modelId="{FC1581E0-9AF9-452C-B330-AADCD0AC8668}" type="presOf" srcId="{01C95085-4C2D-4356-A570-C83CCEF090EE}" destId="{A6486D84-853E-4D93-85FB-A93C2AB50F27}" srcOrd="0" destOrd="0" presId="urn:microsoft.com/office/officeart/2008/layout/LinedList"/>
    <dgm:cxn modelId="{40A842E7-7BD1-4C4C-BC2D-27ADB1F124AC}" srcId="{6B10407F-191D-44EC-A3C5-69647440BFC9}" destId="{4A266DF3-F699-481D-952B-06E94865913D}" srcOrd="1" destOrd="0" parTransId="{59FC4C72-0240-44CF-8C29-7E4727E8C7E6}" sibTransId="{E43F7441-9245-4528-B8F7-2C400412818E}"/>
    <dgm:cxn modelId="{08CEAF35-5045-4A1B-858A-CF6CAF90FE23}" type="presParOf" srcId="{22B5111B-463D-47D1-954F-127C30012F9F}" destId="{10DA26D8-3205-49AB-9801-7479D75D0B9B}" srcOrd="0" destOrd="0" presId="urn:microsoft.com/office/officeart/2008/layout/LinedList"/>
    <dgm:cxn modelId="{F00F9E27-E394-4EF7-BF81-0BED2A9A8719}" type="presParOf" srcId="{22B5111B-463D-47D1-954F-127C30012F9F}" destId="{678D6ACC-8BEB-4F60-8CD4-9CB2DDE72612}" srcOrd="1" destOrd="0" presId="urn:microsoft.com/office/officeart/2008/layout/LinedList"/>
    <dgm:cxn modelId="{5D03E00A-53A4-48C5-BC20-D2192A849477}" type="presParOf" srcId="{678D6ACC-8BEB-4F60-8CD4-9CB2DDE72612}" destId="{278D475D-CCFA-4E93-A503-7548BD710D98}" srcOrd="0" destOrd="0" presId="urn:microsoft.com/office/officeart/2008/layout/LinedList"/>
    <dgm:cxn modelId="{C3CBB2E8-EA79-4E00-9622-8364B735AA1B}" type="presParOf" srcId="{678D6ACC-8BEB-4F60-8CD4-9CB2DDE72612}" destId="{51866F1A-9654-4DD6-B628-9CEF2A359C7D}" srcOrd="1" destOrd="0" presId="urn:microsoft.com/office/officeart/2008/layout/LinedList"/>
    <dgm:cxn modelId="{3987093D-53E7-4975-A887-090D5D176C22}" type="presParOf" srcId="{22B5111B-463D-47D1-954F-127C30012F9F}" destId="{D3985387-25A2-4EB6-99AD-2664D2661A5C}" srcOrd="2" destOrd="0" presId="urn:microsoft.com/office/officeart/2008/layout/LinedList"/>
    <dgm:cxn modelId="{4F2E58A3-613C-4528-A234-71B5E6437DE8}" type="presParOf" srcId="{22B5111B-463D-47D1-954F-127C30012F9F}" destId="{D93FF54B-7422-4E12-8F54-0440562FEA00}" srcOrd="3" destOrd="0" presId="urn:microsoft.com/office/officeart/2008/layout/LinedList"/>
    <dgm:cxn modelId="{CC4F92C3-0662-4B99-85AE-8CDFF335B722}" type="presParOf" srcId="{D93FF54B-7422-4E12-8F54-0440562FEA00}" destId="{3844A50A-7598-4C44-A3FD-CCE61E6BCEA0}" srcOrd="0" destOrd="0" presId="urn:microsoft.com/office/officeart/2008/layout/LinedList"/>
    <dgm:cxn modelId="{2CC6B806-82C6-41CE-A4CA-41827D2106FA}" type="presParOf" srcId="{D93FF54B-7422-4E12-8F54-0440562FEA00}" destId="{52264B7A-13F0-4086-9BFF-154C471D9488}" srcOrd="1" destOrd="0" presId="urn:microsoft.com/office/officeart/2008/layout/LinedList"/>
    <dgm:cxn modelId="{C7AA6E1D-A88B-4F24-80C9-B9A051379DFC}" type="presParOf" srcId="{22B5111B-463D-47D1-954F-127C30012F9F}" destId="{0E99E569-0DA0-4A1F-855A-45FE9C2A465F}" srcOrd="4" destOrd="0" presId="urn:microsoft.com/office/officeart/2008/layout/LinedList"/>
    <dgm:cxn modelId="{700CBC55-B851-4E9E-BDA5-9A9A40E0B52D}" type="presParOf" srcId="{22B5111B-463D-47D1-954F-127C30012F9F}" destId="{E928D5FC-4B8D-4EAC-BECF-2325D3247CB5}" srcOrd="5" destOrd="0" presId="urn:microsoft.com/office/officeart/2008/layout/LinedList"/>
    <dgm:cxn modelId="{9D83811F-0910-48F8-A286-92F60FA904DE}" type="presParOf" srcId="{E928D5FC-4B8D-4EAC-BECF-2325D3247CB5}" destId="{A6486D84-853E-4D93-85FB-A93C2AB50F27}" srcOrd="0" destOrd="0" presId="urn:microsoft.com/office/officeart/2008/layout/LinedList"/>
    <dgm:cxn modelId="{BF615345-0274-4CA4-B833-7F15C5E43C6A}" type="presParOf" srcId="{E928D5FC-4B8D-4EAC-BECF-2325D3247CB5}" destId="{E0FEAD18-8D45-4A8F-BDC5-71384C79ABB6}" srcOrd="1" destOrd="0" presId="urn:microsoft.com/office/officeart/2008/layout/LinedList"/>
    <dgm:cxn modelId="{E740907B-633E-4E30-B872-FBAC3F50C4AC}" type="presParOf" srcId="{22B5111B-463D-47D1-954F-127C30012F9F}" destId="{0E419124-2FCF-43D5-BF44-3E185E381CAF}" srcOrd="6" destOrd="0" presId="urn:microsoft.com/office/officeart/2008/layout/LinedList"/>
    <dgm:cxn modelId="{30DE51C2-8FC6-4561-8544-DB469E44896A}" type="presParOf" srcId="{22B5111B-463D-47D1-954F-127C30012F9F}" destId="{016670BC-15F8-43BA-9C8C-10356130B131}" srcOrd="7" destOrd="0" presId="urn:microsoft.com/office/officeart/2008/layout/LinedList"/>
    <dgm:cxn modelId="{714D7DAA-1A2C-42D7-9714-CA126D6E0644}" type="presParOf" srcId="{016670BC-15F8-43BA-9C8C-10356130B131}" destId="{193E6818-D85B-45EA-925F-270217CFF92B}" srcOrd="0" destOrd="0" presId="urn:microsoft.com/office/officeart/2008/layout/LinedList"/>
    <dgm:cxn modelId="{E0EFE213-3240-4C2B-BB7D-3A9F227ECFAC}" type="presParOf" srcId="{016670BC-15F8-43BA-9C8C-10356130B131}" destId="{BC68D606-70C8-42B9-94DE-3C2DF7824FEC}"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0DA26D8-3205-49AB-9801-7479D75D0B9B}">
      <dsp:nvSpPr>
        <dsp:cNvPr id="0" name=""/>
        <dsp:cNvSpPr/>
      </dsp:nvSpPr>
      <dsp:spPr>
        <a:xfrm>
          <a:off x="0" y="0"/>
          <a:ext cx="6305550" cy="0"/>
        </a:xfrm>
        <a:prstGeom prst="line">
          <a:avLst/>
        </a:prstGeom>
        <a:gradFill rotWithShape="0">
          <a:gsLst>
            <a:gs pos="0">
              <a:schemeClr val="accent6">
                <a:hueOff val="0"/>
                <a:satOff val="0"/>
                <a:lumOff val="0"/>
                <a:alphaOff val="0"/>
                <a:tint val="94000"/>
                <a:satMod val="103000"/>
                <a:lumMod val="102000"/>
              </a:schemeClr>
            </a:gs>
            <a:gs pos="50000">
              <a:schemeClr val="accent6">
                <a:hueOff val="0"/>
                <a:satOff val="0"/>
                <a:lumOff val="0"/>
                <a:alphaOff val="0"/>
                <a:shade val="100000"/>
                <a:satMod val="110000"/>
                <a:lumMod val="100000"/>
              </a:schemeClr>
            </a:gs>
            <a:gs pos="100000">
              <a:schemeClr val="accent6">
                <a:hueOff val="0"/>
                <a:satOff val="0"/>
                <a:lumOff val="0"/>
                <a:alphaOff val="0"/>
                <a:shade val="78000"/>
                <a:satMod val="120000"/>
                <a:lumMod val="99000"/>
              </a:schemeClr>
            </a:gs>
          </a:gsLst>
          <a:lin ang="5400000" scaled="0"/>
        </a:gradFill>
        <a:ln w="6350" cap="flat" cmpd="sng" algn="in">
          <a:solidFill>
            <a:schemeClr val="accent6">
              <a:hueOff val="0"/>
              <a:satOff val="0"/>
              <a:lumOff val="0"/>
              <a:alphaOff val="0"/>
            </a:schemeClr>
          </a:solidFill>
          <a:prstDash val="solid"/>
        </a:ln>
        <a:effectLst/>
      </dsp:spPr>
      <dsp:style>
        <a:lnRef idx="1">
          <a:scrgbClr r="0" g="0" b="0"/>
        </a:lnRef>
        <a:fillRef idx="3">
          <a:scrgbClr r="0" g="0" b="0"/>
        </a:fillRef>
        <a:effectRef idx="2">
          <a:scrgbClr r="0" g="0" b="0"/>
        </a:effectRef>
        <a:fontRef idx="minor">
          <a:schemeClr val="lt1"/>
        </a:fontRef>
      </dsp:style>
    </dsp:sp>
    <dsp:sp modelId="{278D475D-CCFA-4E93-A503-7548BD710D98}">
      <dsp:nvSpPr>
        <dsp:cNvPr id="0" name=""/>
        <dsp:cNvSpPr/>
      </dsp:nvSpPr>
      <dsp:spPr>
        <a:xfrm>
          <a:off x="0" y="0"/>
          <a:ext cx="6305550" cy="14037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ctr" defTabSz="1244600">
            <a:lnSpc>
              <a:spcPct val="90000"/>
            </a:lnSpc>
            <a:spcBef>
              <a:spcPct val="0"/>
            </a:spcBef>
            <a:spcAft>
              <a:spcPct val="35000"/>
            </a:spcAft>
            <a:buNone/>
          </a:pPr>
          <a:r>
            <a:rPr lang="en-US" sz="2800" kern="1200">
              <a:latin typeface="SassoonPrimaryInfant" pitchFamily="2" charset="0"/>
              <a:cs typeface="Times New Roman" panose="02020603050405020304" pitchFamily="18" charset="0"/>
            </a:rPr>
            <a:t>Every 10 reads</a:t>
          </a:r>
        </a:p>
        <a:p>
          <a:pPr marL="0" lvl="0" indent="0" algn="ctr" defTabSz="1244600">
            <a:lnSpc>
              <a:spcPct val="90000"/>
            </a:lnSpc>
            <a:spcBef>
              <a:spcPct val="0"/>
            </a:spcBef>
            <a:spcAft>
              <a:spcPct val="35000"/>
            </a:spcAft>
            <a:buNone/>
          </a:pPr>
          <a:r>
            <a:rPr lang="en-US" sz="2800" kern="1200">
              <a:latin typeface="SassoonPrimaryInfant" pitchFamily="2" charset="0"/>
              <a:cs typeface="Times New Roman" panose="02020603050405020304" pitchFamily="18" charset="0"/>
            </a:rPr>
            <a:t>special stamp in the reading diary</a:t>
          </a:r>
        </a:p>
      </dsp:txBody>
      <dsp:txXfrm>
        <a:off x="0" y="0"/>
        <a:ext cx="6305550" cy="1403746"/>
      </dsp:txXfrm>
    </dsp:sp>
    <dsp:sp modelId="{D3985387-25A2-4EB6-99AD-2664D2661A5C}">
      <dsp:nvSpPr>
        <dsp:cNvPr id="0" name=""/>
        <dsp:cNvSpPr/>
      </dsp:nvSpPr>
      <dsp:spPr>
        <a:xfrm>
          <a:off x="0" y="1403746"/>
          <a:ext cx="6305550" cy="0"/>
        </a:xfrm>
        <a:prstGeom prst="line">
          <a:avLst/>
        </a:prstGeom>
        <a:gradFill rotWithShape="0">
          <a:gsLst>
            <a:gs pos="0">
              <a:schemeClr val="accent6">
                <a:hueOff val="0"/>
                <a:satOff val="0"/>
                <a:lumOff val="0"/>
                <a:alphaOff val="0"/>
                <a:tint val="94000"/>
                <a:satMod val="103000"/>
                <a:lumMod val="102000"/>
              </a:schemeClr>
            </a:gs>
            <a:gs pos="50000">
              <a:schemeClr val="accent6">
                <a:hueOff val="0"/>
                <a:satOff val="0"/>
                <a:lumOff val="0"/>
                <a:alphaOff val="0"/>
                <a:shade val="100000"/>
                <a:satMod val="110000"/>
                <a:lumMod val="100000"/>
              </a:schemeClr>
            </a:gs>
            <a:gs pos="100000">
              <a:schemeClr val="accent6">
                <a:hueOff val="0"/>
                <a:satOff val="0"/>
                <a:lumOff val="0"/>
                <a:alphaOff val="0"/>
                <a:shade val="78000"/>
                <a:satMod val="120000"/>
                <a:lumMod val="99000"/>
              </a:schemeClr>
            </a:gs>
          </a:gsLst>
          <a:lin ang="5400000" scaled="0"/>
        </a:gradFill>
        <a:ln w="6350" cap="flat" cmpd="sng" algn="in">
          <a:solidFill>
            <a:schemeClr val="accent6">
              <a:hueOff val="0"/>
              <a:satOff val="0"/>
              <a:lumOff val="0"/>
              <a:alphaOff val="0"/>
            </a:schemeClr>
          </a:solidFill>
          <a:prstDash val="solid"/>
        </a:ln>
        <a:effectLst/>
      </dsp:spPr>
      <dsp:style>
        <a:lnRef idx="1">
          <a:scrgbClr r="0" g="0" b="0"/>
        </a:lnRef>
        <a:fillRef idx="3">
          <a:scrgbClr r="0" g="0" b="0"/>
        </a:fillRef>
        <a:effectRef idx="2">
          <a:scrgbClr r="0" g="0" b="0"/>
        </a:effectRef>
        <a:fontRef idx="minor">
          <a:schemeClr val="lt1"/>
        </a:fontRef>
      </dsp:style>
    </dsp:sp>
    <dsp:sp modelId="{3844A50A-7598-4C44-A3FD-CCE61E6BCEA0}">
      <dsp:nvSpPr>
        <dsp:cNvPr id="0" name=""/>
        <dsp:cNvSpPr/>
      </dsp:nvSpPr>
      <dsp:spPr>
        <a:xfrm>
          <a:off x="0" y="1403746"/>
          <a:ext cx="6305550" cy="14037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ctr" defTabSz="1244600">
            <a:lnSpc>
              <a:spcPct val="90000"/>
            </a:lnSpc>
            <a:spcBef>
              <a:spcPct val="0"/>
            </a:spcBef>
            <a:spcAft>
              <a:spcPct val="35000"/>
            </a:spcAft>
            <a:buNone/>
          </a:pPr>
          <a:r>
            <a:rPr lang="en-US" sz="2800" kern="1200">
              <a:latin typeface="SassoonPrimaryInfant" pitchFamily="2" charset="0"/>
              <a:cs typeface="Times New Roman" panose="02020603050405020304" pitchFamily="18" charset="0"/>
            </a:rPr>
            <a:t>50 reads</a:t>
          </a:r>
        </a:p>
        <a:p>
          <a:pPr marL="0" lvl="0" indent="0" algn="ctr" defTabSz="1244600">
            <a:lnSpc>
              <a:spcPct val="90000"/>
            </a:lnSpc>
            <a:spcBef>
              <a:spcPct val="0"/>
            </a:spcBef>
            <a:spcAft>
              <a:spcPct val="35000"/>
            </a:spcAft>
            <a:buNone/>
          </a:pPr>
          <a:r>
            <a:rPr lang="en-US" sz="2800" kern="1200">
              <a:latin typeface="SassoonPrimaryInfant" pitchFamily="2" charset="0"/>
              <a:cs typeface="Times New Roman" panose="02020603050405020304" pitchFamily="18" charset="0"/>
            </a:rPr>
            <a:t>bronze award</a:t>
          </a:r>
        </a:p>
      </dsp:txBody>
      <dsp:txXfrm>
        <a:off x="0" y="1403746"/>
        <a:ext cx="6305550" cy="1403746"/>
      </dsp:txXfrm>
    </dsp:sp>
    <dsp:sp modelId="{0E99E569-0DA0-4A1F-855A-45FE9C2A465F}">
      <dsp:nvSpPr>
        <dsp:cNvPr id="0" name=""/>
        <dsp:cNvSpPr/>
      </dsp:nvSpPr>
      <dsp:spPr>
        <a:xfrm>
          <a:off x="0" y="2807493"/>
          <a:ext cx="6305550" cy="0"/>
        </a:xfrm>
        <a:prstGeom prst="line">
          <a:avLst/>
        </a:prstGeom>
        <a:gradFill rotWithShape="0">
          <a:gsLst>
            <a:gs pos="0">
              <a:schemeClr val="accent6">
                <a:hueOff val="0"/>
                <a:satOff val="0"/>
                <a:lumOff val="0"/>
                <a:alphaOff val="0"/>
                <a:tint val="94000"/>
                <a:satMod val="103000"/>
                <a:lumMod val="102000"/>
              </a:schemeClr>
            </a:gs>
            <a:gs pos="50000">
              <a:schemeClr val="accent6">
                <a:hueOff val="0"/>
                <a:satOff val="0"/>
                <a:lumOff val="0"/>
                <a:alphaOff val="0"/>
                <a:shade val="100000"/>
                <a:satMod val="110000"/>
                <a:lumMod val="100000"/>
              </a:schemeClr>
            </a:gs>
            <a:gs pos="100000">
              <a:schemeClr val="accent6">
                <a:hueOff val="0"/>
                <a:satOff val="0"/>
                <a:lumOff val="0"/>
                <a:alphaOff val="0"/>
                <a:shade val="78000"/>
                <a:satMod val="120000"/>
                <a:lumMod val="99000"/>
              </a:schemeClr>
            </a:gs>
          </a:gsLst>
          <a:lin ang="5400000" scaled="0"/>
        </a:gradFill>
        <a:ln w="6350" cap="flat" cmpd="sng" algn="in">
          <a:solidFill>
            <a:schemeClr val="accent6">
              <a:hueOff val="0"/>
              <a:satOff val="0"/>
              <a:lumOff val="0"/>
              <a:alphaOff val="0"/>
            </a:schemeClr>
          </a:solidFill>
          <a:prstDash val="solid"/>
        </a:ln>
        <a:effectLst/>
      </dsp:spPr>
      <dsp:style>
        <a:lnRef idx="1">
          <a:scrgbClr r="0" g="0" b="0"/>
        </a:lnRef>
        <a:fillRef idx="3">
          <a:scrgbClr r="0" g="0" b="0"/>
        </a:fillRef>
        <a:effectRef idx="2">
          <a:scrgbClr r="0" g="0" b="0"/>
        </a:effectRef>
        <a:fontRef idx="minor">
          <a:schemeClr val="lt1"/>
        </a:fontRef>
      </dsp:style>
    </dsp:sp>
    <dsp:sp modelId="{A6486D84-853E-4D93-85FB-A93C2AB50F27}">
      <dsp:nvSpPr>
        <dsp:cNvPr id="0" name=""/>
        <dsp:cNvSpPr/>
      </dsp:nvSpPr>
      <dsp:spPr>
        <a:xfrm>
          <a:off x="0" y="2807493"/>
          <a:ext cx="6305550" cy="14037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ctr" defTabSz="1244600">
            <a:lnSpc>
              <a:spcPct val="90000"/>
            </a:lnSpc>
            <a:spcBef>
              <a:spcPct val="0"/>
            </a:spcBef>
            <a:spcAft>
              <a:spcPct val="35000"/>
            </a:spcAft>
            <a:buNone/>
          </a:pPr>
          <a:r>
            <a:rPr lang="en-US" sz="2800" kern="1200">
              <a:latin typeface="SassoonPrimaryInfant" pitchFamily="2" charset="0"/>
              <a:cs typeface="Times New Roman" panose="02020603050405020304" pitchFamily="18" charset="0"/>
            </a:rPr>
            <a:t>100 reads</a:t>
          </a:r>
        </a:p>
        <a:p>
          <a:pPr marL="0" lvl="0" indent="0" algn="ctr" defTabSz="1244600">
            <a:lnSpc>
              <a:spcPct val="90000"/>
            </a:lnSpc>
            <a:spcBef>
              <a:spcPct val="0"/>
            </a:spcBef>
            <a:spcAft>
              <a:spcPct val="35000"/>
            </a:spcAft>
            <a:buNone/>
          </a:pPr>
          <a:r>
            <a:rPr lang="en-US" sz="2800" kern="1200">
              <a:latin typeface="SassoonPrimaryInfant" pitchFamily="2" charset="0"/>
              <a:cs typeface="Times New Roman" panose="02020603050405020304" pitchFamily="18" charset="0"/>
            </a:rPr>
            <a:t>silver award</a:t>
          </a:r>
        </a:p>
      </dsp:txBody>
      <dsp:txXfrm>
        <a:off x="0" y="2807493"/>
        <a:ext cx="6305550" cy="1403746"/>
      </dsp:txXfrm>
    </dsp:sp>
    <dsp:sp modelId="{0E419124-2FCF-43D5-BF44-3E185E381CAF}">
      <dsp:nvSpPr>
        <dsp:cNvPr id="0" name=""/>
        <dsp:cNvSpPr/>
      </dsp:nvSpPr>
      <dsp:spPr>
        <a:xfrm>
          <a:off x="0" y="4211240"/>
          <a:ext cx="6305550" cy="0"/>
        </a:xfrm>
        <a:prstGeom prst="line">
          <a:avLst/>
        </a:prstGeom>
        <a:gradFill rotWithShape="0">
          <a:gsLst>
            <a:gs pos="0">
              <a:schemeClr val="accent6">
                <a:hueOff val="0"/>
                <a:satOff val="0"/>
                <a:lumOff val="0"/>
                <a:alphaOff val="0"/>
                <a:tint val="94000"/>
                <a:satMod val="103000"/>
                <a:lumMod val="102000"/>
              </a:schemeClr>
            </a:gs>
            <a:gs pos="50000">
              <a:schemeClr val="accent6">
                <a:hueOff val="0"/>
                <a:satOff val="0"/>
                <a:lumOff val="0"/>
                <a:alphaOff val="0"/>
                <a:shade val="100000"/>
                <a:satMod val="110000"/>
                <a:lumMod val="100000"/>
              </a:schemeClr>
            </a:gs>
            <a:gs pos="100000">
              <a:schemeClr val="accent6">
                <a:hueOff val="0"/>
                <a:satOff val="0"/>
                <a:lumOff val="0"/>
                <a:alphaOff val="0"/>
                <a:shade val="78000"/>
                <a:satMod val="120000"/>
                <a:lumMod val="99000"/>
              </a:schemeClr>
            </a:gs>
          </a:gsLst>
          <a:lin ang="5400000" scaled="0"/>
        </a:gradFill>
        <a:ln w="6350" cap="flat" cmpd="sng" algn="in">
          <a:solidFill>
            <a:schemeClr val="accent6">
              <a:hueOff val="0"/>
              <a:satOff val="0"/>
              <a:lumOff val="0"/>
              <a:alphaOff val="0"/>
            </a:schemeClr>
          </a:solidFill>
          <a:prstDash val="solid"/>
        </a:ln>
        <a:effectLst/>
      </dsp:spPr>
      <dsp:style>
        <a:lnRef idx="1">
          <a:scrgbClr r="0" g="0" b="0"/>
        </a:lnRef>
        <a:fillRef idx="3">
          <a:scrgbClr r="0" g="0" b="0"/>
        </a:fillRef>
        <a:effectRef idx="2">
          <a:scrgbClr r="0" g="0" b="0"/>
        </a:effectRef>
        <a:fontRef idx="minor">
          <a:schemeClr val="lt1"/>
        </a:fontRef>
      </dsp:style>
    </dsp:sp>
    <dsp:sp modelId="{193E6818-D85B-45EA-925F-270217CFF92B}">
      <dsp:nvSpPr>
        <dsp:cNvPr id="0" name=""/>
        <dsp:cNvSpPr/>
      </dsp:nvSpPr>
      <dsp:spPr>
        <a:xfrm>
          <a:off x="0" y="4211240"/>
          <a:ext cx="6305550" cy="14037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ctr" defTabSz="1244600">
            <a:lnSpc>
              <a:spcPct val="90000"/>
            </a:lnSpc>
            <a:spcBef>
              <a:spcPct val="0"/>
            </a:spcBef>
            <a:spcAft>
              <a:spcPct val="35000"/>
            </a:spcAft>
            <a:buNone/>
          </a:pPr>
          <a:r>
            <a:rPr lang="en-US" sz="2800" kern="1200">
              <a:latin typeface="SassoonPrimaryInfant" pitchFamily="2" charset="0"/>
              <a:cs typeface="Times New Roman" panose="02020603050405020304" pitchFamily="18" charset="0"/>
            </a:rPr>
            <a:t>150 reads</a:t>
          </a:r>
        </a:p>
        <a:p>
          <a:pPr marL="0" lvl="0" indent="0" algn="ctr" defTabSz="1244600">
            <a:lnSpc>
              <a:spcPct val="90000"/>
            </a:lnSpc>
            <a:spcBef>
              <a:spcPct val="0"/>
            </a:spcBef>
            <a:spcAft>
              <a:spcPct val="35000"/>
            </a:spcAft>
            <a:buNone/>
          </a:pPr>
          <a:r>
            <a:rPr lang="en-US" sz="2800" kern="1200">
              <a:latin typeface="SassoonPrimaryInfant" pitchFamily="2" charset="0"/>
              <a:cs typeface="Times New Roman" panose="02020603050405020304" pitchFamily="18" charset="0"/>
            </a:rPr>
            <a:t>gold award</a:t>
          </a:r>
        </a:p>
      </dsp:txBody>
      <dsp:txXfrm>
        <a:off x="0" y="4211240"/>
        <a:ext cx="6305550" cy="1403746"/>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D86C3D2F-5A05-4596-A225-FC1456570104}"/>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F39C051B-F26C-4470-B56C-092B4E1C4CFB}"/>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18E9A1B5-1BE4-4CD6-80C4-143959F034D3}" type="datetimeFigureOut">
              <a:rPr lang="en-US" smtClean="0"/>
              <a:t>9/17/2026</a:t>
            </a:fld>
            <a:endParaRPr lang="en-US"/>
          </a:p>
        </p:txBody>
      </p:sp>
      <p:sp>
        <p:nvSpPr>
          <p:cNvPr id="4" name="Footer Placeholder 3">
            <a:extLst>
              <a:ext uri="{FF2B5EF4-FFF2-40B4-BE49-F238E27FC236}">
                <a16:creationId xmlns:a16="http://schemas.microsoft.com/office/drawing/2014/main" id="{CD59DB8B-3A1C-4291-8A97-C19C5D31C36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9E6310B9-42FE-4FE9-8C0B-5C7382DBB0EE}"/>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EFCFFF0-B784-4FE7-8A38-F89DE294F830}" type="slidenum">
              <a:rPr lang="en-US" smtClean="0"/>
              <a:t>‹#›</a:t>
            </a:fld>
            <a:endParaRPr lang="en-US"/>
          </a:p>
        </p:txBody>
      </p:sp>
    </p:spTree>
    <p:extLst>
      <p:ext uri="{BB962C8B-B14F-4D97-AF65-F5344CB8AC3E}">
        <p14:creationId xmlns:p14="http://schemas.microsoft.com/office/powerpoint/2010/main" val="210156693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8E6120A-21AF-4F12-ABAA-66A70823631B}" type="datetimeFigureOut">
              <a:rPr lang="en-US" smtClean="0"/>
              <a:t>9/17/2026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98C672F-171E-46DC-915C-C7BCF99F5C42}" type="slidenum">
              <a:rPr lang="en-US" smtClean="0"/>
              <a:t>‹#›</a:t>
            </a:fld>
            <a:endParaRPr lang="en-US"/>
          </a:p>
        </p:txBody>
      </p:sp>
    </p:spTree>
    <p:extLst>
      <p:ext uri="{BB962C8B-B14F-4D97-AF65-F5344CB8AC3E}">
        <p14:creationId xmlns:p14="http://schemas.microsoft.com/office/powerpoint/2010/main" val="195849806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ACB5BA-61C7-9560-344D-4102980D4B7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B531523-E196-6082-CEA2-8B1CDF7FBC0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98A6089-DDBD-D7AC-A2EC-72559E2828F7}"/>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11292612-BAA0-A84A-4E56-6C84F9125B8A}"/>
              </a:ext>
            </a:extLst>
          </p:cNvPr>
          <p:cNvSpPr>
            <a:spLocks noGrp="1"/>
          </p:cNvSpPr>
          <p:nvPr>
            <p:ph type="sldNum" sz="quarter" idx="5"/>
          </p:nvPr>
        </p:nvSpPr>
        <p:spPr/>
        <p:txBody>
          <a:bodyPr/>
          <a:lstStyle/>
          <a:p>
            <a:fld id="{998C672F-171E-46DC-915C-C7BCF99F5C42}" type="slidenum">
              <a:rPr lang="en-US" smtClean="0"/>
              <a:t>1</a:t>
            </a:fld>
            <a:endParaRPr lang="en-US"/>
          </a:p>
        </p:txBody>
      </p:sp>
    </p:spTree>
    <p:extLst>
      <p:ext uri="{BB962C8B-B14F-4D97-AF65-F5344CB8AC3E}">
        <p14:creationId xmlns:p14="http://schemas.microsoft.com/office/powerpoint/2010/main" val="41641572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21573F-5E98-CA90-D690-A9899B1E252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630C44A-13FF-9E45-BBCB-6921B913263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665D803-0BC4-E904-D5A8-8DA344531D13}"/>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65AA6BCB-F4FC-0D13-D2EE-1175BDB5C676}"/>
              </a:ext>
            </a:extLst>
          </p:cNvPr>
          <p:cNvSpPr>
            <a:spLocks noGrp="1"/>
          </p:cNvSpPr>
          <p:nvPr>
            <p:ph type="sldNum" sz="quarter" idx="5"/>
          </p:nvPr>
        </p:nvSpPr>
        <p:spPr/>
        <p:txBody>
          <a:bodyPr/>
          <a:lstStyle/>
          <a:p>
            <a:fld id="{998C672F-171E-46DC-915C-C7BCF99F5C42}" type="slidenum">
              <a:rPr lang="en-US" smtClean="0"/>
              <a:t>2</a:t>
            </a:fld>
            <a:endParaRPr lang="en-US"/>
          </a:p>
        </p:txBody>
      </p:sp>
    </p:spTree>
    <p:extLst>
      <p:ext uri="{BB962C8B-B14F-4D97-AF65-F5344CB8AC3E}">
        <p14:creationId xmlns:p14="http://schemas.microsoft.com/office/powerpoint/2010/main" val="99147404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998C672F-171E-46DC-915C-C7BCF99F5C42}" type="slidenum">
              <a:rPr lang="en-US" smtClean="0"/>
              <a:t>3</a:t>
            </a:fld>
            <a:endParaRPr lang="en-US"/>
          </a:p>
        </p:txBody>
      </p:sp>
    </p:spTree>
    <p:extLst>
      <p:ext uri="{BB962C8B-B14F-4D97-AF65-F5344CB8AC3E}">
        <p14:creationId xmlns:p14="http://schemas.microsoft.com/office/powerpoint/2010/main" val="357585687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998C672F-171E-46DC-915C-C7BCF99F5C42}" type="slidenum">
              <a:rPr lang="en-US" smtClean="0"/>
              <a:t>4</a:t>
            </a:fld>
            <a:endParaRPr lang="en-US"/>
          </a:p>
        </p:txBody>
      </p:sp>
    </p:spTree>
    <p:extLst>
      <p:ext uri="{BB962C8B-B14F-4D97-AF65-F5344CB8AC3E}">
        <p14:creationId xmlns:p14="http://schemas.microsoft.com/office/powerpoint/2010/main" val="15024505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DDB904-8642-C847-4F1E-644C61D53F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05DA581-C865-771E-69E3-4B5F568F39C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E1B1933-C140-6220-072B-4825AAF471D7}"/>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0754379E-2302-DE49-F9FD-82373EA52A01}"/>
              </a:ext>
            </a:extLst>
          </p:cNvPr>
          <p:cNvSpPr>
            <a:spLocks noGrp="1"/>
          </p:cNvSpPr>
          <p:nvPr>
            <p:ph type="sldNum" sz="quarter" idx="5"/>
          </p:nvPr>
        </p:nvSpPr>
        <p:spPr/>
        <p:txBody>
          <a:bodyPr/>
          <a:lstStyle/>
          <a:p>
            <a:fld id="{998C672F-171E-46DC-915C-C7BCF99F5C42}" type="slidenum">
              <a:rPr lang="en-US" smtClean="0"/>
              <a:t>5</a:t>
            </a:fld>
            <a:endParaRPr lang="en-US"/>
          </a:p>
        </p:txBody>
      </p:sp>
    </p:spTree>
    <p:extLst>
      <p:ext uri="{BB962C8B-B14F-4D97-AF65-F5344CB8AC3E}">
        <p14:creationId xmlns:p14="http://schemas.microsoft.com/office/powerpoint/2010/main" val="176128187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37B36E-8286-4CFD-7ADC-C22DE25841F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701264B-248B-1DD9-BFE6-6FBDA3DD238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0C32875-091D-1665-AED6-773D75BC1562}"/>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08ECF014-FD5A-3B3A-671A-D3A53BD68D2E}"/>
              </a:ext>
            </a:extLst>
          </p:cNvPr>
          <p:cNvSpPr>
            <a:spLocks noGrp="1"/>
          </p:cNvSpPr>
          <p:nvPr>
            <p:ph type="sldNum" sz="quarter" idx="5"/>
          </p:nvPr>
        </p:nvSpPr>
        <p:spPr/>
        <p:txBody>
          <a:bodyPr/>
          <a:lstStyle/>
          <a:p>
            <a:fld id="{998C672F-171E-46DC-915C-C7BCF99F5C42}" type="slidenum">
              <a:rPr lang="en-US" smtClean="0"/>
              <a:t>6</a:t>
            </a:fld>
            <a:endParaRPr lang="en-US"/>
          </a:p>
        </p:txBody>
      </p:sp>
    </p:spTree>
    <p:extLst>
      <p:ext uri="{BB962C8B-B14F-4D97-AF65-F5344CB8AC3E}">
        <p14:creationId xmlns:p14="http://schemas.microsoft.com/office/powerpoint/2010/main" val="136632577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DD3B45-5B16-4642-0104-7B091537A6B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40010C2-C0A3-85C8-1C4C-EBCD0F5C85F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AE5D4CF-B910-2BF8-1BD9-23E9FE94C27F}"/>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1C15C52A-9C73-BCA2-FE16-AA05946471BC}"/>
              </a:ext>
            </a:extLst>
          </p:cNvPr>
          <p:cNvSpPr>
            <a:spLocks noGrp="1"/>
          </p:cNvSpPr>
          <p:nvPr>
            <p:ph type="sldNum" sz="quarter" idx="5"/>
          </p:nvPr>
        </p:nvSpPr>
        <p:spPr/>
        <p:txBody>
          <a:bodyPr/>
          <a:lstStyle/>
          <a:p>
            <a:fld id="{998C672F-171E-46DC-915C-C7BCF99F5C42}" type="slidenum">
              <a:rPr lang="en-US" smtClean="0"/>
              <a:t>7</a:t>
            </a:fld>
            <a:endParaRPr lang="en-US"/>
          </a:p>
        </p:txBody>
      </p:sp>
    </p:spTree>
    <p:extLst>
      <p:ext uri="{BB962C8B-B14F-4D97-AF65-F5344CB8AC3E}">
        <p14:creationId xmlns:p14="http://schemas.microsoft.com/office/powerpoint/2010/main" val="229229523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5BBE87-1D6A-902B-D7DF-0CD11B012F5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464D86B-F635-8424-E570-64E59475B1E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1FAE63B-6B11-9F4D-6AFB-8DB37EBF7065}"/>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DF3CA845-2306-F45B-0219-D6F5C870DEEA}"/>
              </a:ext>
            </a:extLst>
          </p:cNvPr>
          <p:cNvSpPr>
            <a:spLocks noGrp="1"/>
          </p:cNvSpPr>
          <p:nvPr>
            <p:ph type="sldNum" sz="quarter" idx="5"/>
          </p:nvPr>
        </p:nvSpPr>
        <p:spPr/>
        <p:txBody>
          <a:bodyPr/>
          <a:lstStyle/>
          <a:p>
            <a:fld id="{998C672F-171E-46DC-915C-C7BCF99F5C42}" type="slidenum">
              <a:rPr lang="en-US" smtClean="0"/>
              <a:t>8</a:t>
            </a:fld>
            <a:endParaRPr lang="en-US"/>
          </a:p>
        </p:txBody>
      </p:sp>
    </p:spTree>
    <p:extLst>
      <p:ext uri="{BB962C8B-B14F-4D97-AF65-F5344CB8AC3E}">
        <p14:creationId xmlns:p14="http://schemas.microsoft.com/office/powerpoint/2010/main" val="73258976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1E9FC0-7AE9-1B3C-67B7-B53C87E891A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48DC07E-2CDF-E0EC-2F0D-F43E7440CC6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1AA2FEF-5EE0-4B44-E0D7-EF31F7754AEA}"/>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30C7FD6C-716F-9630-FE98-83A3E89029B1}"/>
              </a:ext>
            </a:extLst>
          </p:cNvPr>
          <p:cNvSpPr>
            <a:spLocks noGrp="1"/>
          </p:cNvSpPr>
          <p:nvPr>
            <p:ph type="sldNum" sz="quarter" idx="5"/>
          </p:nvPr>
        </p:nvSpPr>
        <p:spPr/>
        <p:txBody>
          <a:bodyPr/>
          <a:lstStyle/>
          <a:p>
            <a:fld id="{998C672F-171E-46DC-915C-C7BCF99F5C42}" type="slidenum">
              <a:rPr lang="en-US" smtClean="0"/>
              <a:t>9</a:t>
            </a:fld>
            <a:endParaRPr lang="en-US"/>
          </a:p>
        </p:txBody>
      </p:sp>
    </p:spTree>
    <p:extLst>
      <p:ext uri="{BB962C8B-B14F-4D97-AF65-F5344CB8AC3E}">
        <p14:creationId xmlns:p14="http://schemas.microsoft.com/office/powerpoint/2010/main" val="157640791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998C672F-171E-46DC-915C-C7BCF99F5C42}" type="slidenum">
              <a:rPr lang="en-US" smtClean="0"/>
              <a:t>10</a:t>
            </a:fld>
            <a:endParaRPr lang="en-US"/>
          </a:p>
        </p:txBody>
      </p:sp>
    </p:spTree>
    <p:extLst>
      <p:ext uri="{BB962C8B-B14F-4D97-AF65-F5344CB8AC3E}">
        <p14:creationId xmlns:p14="http://schemas.microsoft.com/office/powerpoint/2010/main" val="380404282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FE0DB4-8BA0-68A0-9DF8-5E8367D0BC4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CAA8160-DB42-F020-4589-26608AADD9D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A0247BE-B116-3E7C-6852-FD2952F174BD}"/>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57ACA098-44F9-5A95-1A8F-1F3C0F7C6710}"/>
              </a:ext>
            </a:extLst>
          </p:cNvPr>
          <p:cNvSpPr>
            <a:spLocks noGrp="1"/>
          </p:cNvSpPr>
          <p:nvPr>
            <p:ph type="sldNum" sz="quarter" idx="5"/>
          </p:nvPr>
        </p:nvSpPr>
        <p:spPr/>
        <p:txBody>
          <a:bodyPr/>
          <a:lstStyle/>
          <a:p>
            <a:fld id="{998C672F-171E-46DC-915C-C7BCF99F5C42}" type="slidenum">
              <a:rPr lang="en-US" smtClean="0"/>
              <a:t>11</a:t>
            </a:fld>
            <a:endParaRPr lang="en-US"/>
          </a:p>
        </p:txBody>
      </p:sp>
    </p:spTree>
    <p:extLst>
      <p:ext uri="{BB962C8B-B14F-4D97-AF65-F5344CB8AC3E}">
        <p14:creationId xmlns:p14="http://schemas.microsoft.com/office/powerpoint/2010/main" val="60018757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635024-57D2-58FF-1A92-D1FE8E96980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A4D5B54-6258-3A96-233D-49E48277DDC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4BF952A-0BE6-EF3F-3809-6802EB3467F3}"/>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E2F4175E-DBA1-10D1-A125-5A71C6F3BC9C}"/>
              </a:ext>
            </a:extLst>
          </p:cNvPr>
          <p:cNvSpPr>
            <a:spLocks noGrp="1"/>
          </p:cNvSpPr>
          <p:nvPr>
            <p:ph type="sldNum" sz="quarter" idx="5"/>
          </p:nvPr>
        </p:nvSpPr>
        <p:spPr/>
        <p:txBody>
          <a:bodyPr/>
          <a:lstStyle/>
          <a:p>
            <a:fld id="{998C672F-171E-46DC-915C-C7BCF99F5C42}" type="slidenum">
              <a:rPr lang="en-US" smtClean="0"/>
              <a:t>12</a:t>
            </a:fld>
            <a:endParaRPr lang="en-US"/>
          </a:p>
        </p:txBody>
      </p:sp>
    </p:spTree>
    <p:extLst>
      <p:ext uri="{BB962C8B-B14F-4D97-AF65-F5344CB8AC3E}">
        <p14:creationId xmlns:p14="http://schemas.microsoft.com/office/powerpoint/2010/main" val="390358697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790A70-DBD6-E8C8-2CA9-D52FB293894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0FB31C-AA98-F27E-AAA0-CD19948A32C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8CC11DC-5266-2D42-4B6B-E23D3F128E5D}"/>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01DEE95B-326B-7A24-9D6F-7E6ACB9779DB}"/>
              </a:ext>
            </a:extLst>
          </p:cNvPr>
          <p:cNvSpPr>
            <a:spLocks noGrp="1"/>
          </p:cNvSpPr>
          <p:nvPr>
            <p:ph type="sldNum" sz="quarter" idx="5"/>
          </p:nvPr>
        </p:nvSpPr>
        <p:spPr/>
        <p:txBody>
          <a:bodyPr/>
          <a:lstStyle/>
          <a:p>
            <a:fld id="{998C672F-171E-46DC-915C-C7BCF99F5C42}" type="slidenum">
              <a:rPr lang="en-US" smtClean="0"/>
              <a:t>13</a:t>
            </a:fld>
            <a:endParaRPr lang="en-US"/>
          </a:p>
        </p:txBody>
      </p:sp>
    </p:spTree>
    <p:extLst>
      <p:ext uri="{BB962C8B-B14F-4D97-AF65-F5344CB8AC3E}">
        <p14:creationId xmlns:p14="http://schemas.microsoft.com/office/powerpoint/2010/main" val="390009928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998C672F-171E-46DC-915C-C7BCF99F5C42}" type="slidenum">
              <a:rPr lang="en-US" smtClean="0"/>
              <a:t>14</a:t>
            </a:fld>
            <a:endParaRPr lang="en-US"/>
          </a:p>
        </p:txBody>
      </p:sp>
    </p:spTree>
    <p:extLst>
      <p:ext uri="{BB962C8B-B14F-4D97-AF65-F5344CB8AC3E}">
        <p14:creationId xmlns:p14="http://schemas.microsoft.com/office/powerpoint/2010/main" val="350296572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2D10CA-2AEF-3157-BA8F-28D76B5BFE5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BDC22E9-88E9-971E-B293-E31615FB916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3CAD768-9D34-3C46-2B22-1860A492A21B}"/>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DB306CE8-203F-967E-3329-048B34D2AE93}"/>
              </a:ext>
            </a:extLst>
          </p:cNvPr>
          <p:cNvSpPr>
            <a:spLocks noGrp="1"/>
          </p:cNvSpPr>
          <p:nvPr>
            <p:ph type="sldNum" sz="quarter" idx="5"/>
          </p:nvPr>
        </p:nvSpPr>
        <p:spPr/>
        <p:txBody>
          <a:bodyPr/>
          <a:lstStyle/>
          <a:p>
            <a:fld id="{998C672F-171E-46DC-915C-C7BCF99F5C42}" type="slidenum">
              <a:rPr lang="en-US" smtClean="0"/>
              <a:t>15</a:t>
            </a:fld>
            <a:endParaRPr lang="en-US"/>
          </a:p>
        </p:txBody>
      </p:sp>
    </p:spTree>
    <p:extLst>
      <p:ext uri="{BB962C8B-B14F-4D97-AF65-F5344CB8AC3E}">
        <p14:creationId xmlns:p14="http://schemas.microsoft.com/office/powerpoint/2010/main" val="46026886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63BA73-7472-F824-AD51-C5C2436478E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93B699E-5F57-F864-9EAD-65EA1AC62AE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04F3FED-2674-0C1E-0384-8C51BED80A4D}"/>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BF4033DA-2F1F-6923-D511-C346D7FA2CAD}"/>
              </a:ext>
            </a:extLst>
          </p:cNvPr>
          <p:cNvSpPr>
            <a:spLocks noGrp="1"/>
          </p:cNvSpPr>
          <p:nvPr>
            <p:ph type="sldNum" sz="quarter" idx="5"/>
          </p:nvPr>
        </p:nvSpPr>
        <p:spPr/>
        <p:txBody>
          <a:bodyPr/>
          <a:lstStyle/>
          <a:p>
            <a:fld id="{998C672F-171E-46DC-915C-C7BCF99F5C42}" type="slidenum">
              <a:rPr lang="en-US" smtClean="0"/>
              <a:t>16</a:t>
            </a:fld>
            <a:endParaRPr lang="en-US"/>
          </a:p>
        </p:txBody>
      </p:sp>
    </p:spTree>
    <p:extLst>
      <p:ext uri="{BB962C8B-B14F-4D97-AF65-F5344CB8AC3E}">
        <p14:creationId xmlns:p14="http://schemas.microsoft.com/office/powerpoint/2010/main" val="310811960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43998B-9FD0-90A1-F78E-1FD6E684F13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B2D2E15-16D9-329E-17CB-510904B38EC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333A373-B84D-5123-1609-530FB0DB5463}"/>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AD08B87E-5AA7-446A-B0B4-4378085AD372}"/>
              </a:ext>
            </a:extLst>
          </p:cNvPr>
          <p:cNvSpPr>
            <a:spLocks noGrp="1"/>
          </p:cNvSpPr>
          <p:nvPr>
            <p:ph type="sldNum" sz="quarter" idx="5"/>
          </p:nvPr>
        </p:nvSpPr>
        <p:spPr/>
        <p:txBody>
          <a:bodyPr/>
          <a:lstStyle/>
          <a:p>
            <a:fld id="{998C672F-171E-46DC-915C-C7BCF99F5C42}" type="slidenum">
              <a:rPr lang="en-US" smtClean="0"/>
              <a:t>17</a:t>
            </a:fld>
            <a:endParaRPr lang="en-US"/>
          </a:p>
        </p:txBody>
      </p:sp>
    </p:spTree>
    <p:extLst>
      <p:ext uri="{BB962C8B-B14F-4D97-AF65-F5344CB8AC3E}">
        <p14:creationId xmlns:p14="http://schemas.microsoft.com/office/powerpoint/2010/main" val="22888443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29920E-C8CF-AF4C-C6BA-D6221590DEF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D693561-EC00-C5AD-CC12-78EA5B80D67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05F397E-C03D-173C-5908-2EC41290CA31}"/>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E6566E8E-CD92-83FE-D032-DC42100CF5E2}"/>
              </a:ext>
            </a:extLst>
          </p:cNvPr>
          <p:cNvSpPr>
            <a:spLocks noGrp="1"/>
          </p:cNvSpPr>
          <p:nvPr>
            <p:ph type="sldNum" sz="quarter" idx="5"/>
          </p:nvPr>
        </p:nvSpPr>
        <p:spPr/>
        <p:txBody>
          <a:bodyPr/>
          <a:lstStyle/>
          <a:p>
            <a:fld id="{998C672F-171E-46DC-915C-C7BCF99F5C42}" type="slidenum">
              <a:rPr lang="en-US" smtClean="0"/>
              <a:t>18</a:t>
            </a:fld>
            <a:endParaRPr lang="en-US"/>
          </a:p>
        </p:txBody>
      </p:sp>
    </p:spTree>
    <p:extLst>
      <p:ext uri="{BB962C8B-B14F-4D97-AF65-F5344CB8AC3E}">
        <p14:creationId xmlns:p14="http://schemas.microsoft.com/office/powerpoint/2010/main" val="188795713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E8B063-5B0A-9868-281A-DD16EA9F58A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B4C0130-C9FA-A3B2-B03C-70190CBBFEF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3830051-7145-223A-BEF1-74363FBF0300}"/>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6BFF955A-2070-ED7D-8C1E-A8BF4C9A3796}"/>
              </a:ext>
            </a:extLst>
          </p:cNvPr>
          <p:cNvSpPr>
            <a:spLocks noGrp="1"/>
          </p:cNvSpPr>
          <p:nvPr>
            <p:ph type="sldNum" sz="quarter" idx="5"/>
          </p:nvPr>
        </p:nvSpPr>
        <p:spPr/>
        <p:txBody>
          <a:bodyPr/>
          <a:lstStyle/>
          <a:p>
            <a:fld id="{998C672F-171E-46DC-915C-C7BCF99F5C42}" type="slidenum">
              <a:rPr lang="en-US" smtClean="0"/>
              <a:t>19</a:t>
            </a:fld>
            <a:endParaRPr lang="en-US"/>
          </a:p>
        </p:txBody>
      </p:sp>
    </p:spTree>
    <p:extLst>
      <p:ext uri="{BB962C8B-B14F-4D97-AF65-F5344CB8AC3E}">
        <p14:creationId xmlns:p14="http://schemas.microsoft.com/office/powerpoint/2010/main" val="18405458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accent1"/>
        </a:solidFill>
        <a:effectLst/>
      </p:bgPr>
    </p:bg>
    <p:spTree>
      <p:nvGrpSpPr>
        <p:cNvPr id="1" name=""/>
        <p:cNvGrpSpPr/>
        <p:nvPr/>
      </p:nvGrpSpPr>
      <p:grpSpPr>
        <a:xfrm>
          <a:off x="0" y="0"/>
          <a:ext cx="0" cy="0"/>
          <a:chOff x="0" y="0"/>
          <a:chExt cx="0" cy="0"/>
        </a:xfrm>
      </p:grpSpPr>
      <p:sp>
        <p:nvSpPr>
          <p:cNvPr id="11" name="Freeform 6">
            <a:extLst>
              <a:ext uri="{C183D7F6-B498-43B3-948B-1728B52AA6E4}">
                <adec:decorative xmlns:adec="http://schemas.microsoft.com/office/drawing/2017/decorative" val="1"/>
              </a:ext>
            </a:extLst>
          </p:cNvPr>
          <p:cNvSpPr/>
          <p:nvPr/>
        </p:nvSpPr>
        <p:spPr bwMode="auto">
          <a:xfrm>
            <a:off x="3557016" y="630936"/>
            <a:ext cx="5235575" cy="5229225"/>
          </a:xfrm>
          <a:custGeom>
            <a:avLst/>
            <a:gdLst/>
            <a:ahLst/>
            <a:cxnLst/>
            <a:rect l="0" t="0" r="r" b="b"/>
            <a:pathLst>
              <a:path w="3298" h="3294">
                <a:moveTo>
                  <a:pt x="1649" y="0"/>
                </a:moveTo>
                <a:lnTo>
                  <a:pt x="1681" y="3"/>
                </a:lnTo>
                <a:lnTo>
                  <a:pt x="1712" y="11"/>
                </a:lnTo>
                <a:lnTo>
                  <a:pt x="1742" y="23"/>
                </a:lnTo>
                <a:lnTo>
                  <a:pt x="1773" y="38"/>
                </a:lnTo>
                <a:lnTo>
                  <a:pt x="1802" y="55"/>
                </a:lnTo>
                <a:lnTo>
                  <a:pt x="1832" y="73"/>
                </a:lnTo>
                <a:lnTo>
                  <a:pt x="1862" y="89"/>
                </a:lnTo>
                <a:lnTo>
                  <a:pt x="1892" y="105"/>
                </a:lnTo>
                <a:lnTo>
                  <a:pt x="1921" y="117"/>
                </a:lnTo>
                <a:lnTo>
                  <a:pt x="1953" y="125"/>
                </a:lnTo>
                <a:lnTo>
                  <a:pt x="1984" y="129"/>
                </a:lnTo>
                <a:lnTo>
                  <a:pt x="2017" y="129"/>
                </a:lnTo>
                <a:lnTo>
                  <a:pt x="2051" y="127"/>
                </a:lnTo>
                <a:lnTo>
                  <a:pt x="2085" y="123"/>
                </a:lnTo>
                <a:lnTo>
                  <a:pt x="2119" y="118"/>
                </a:lnTo>
                <a:lnTo>
                  <a:pt x="2153" y="114"/>
                </a:lnTo>
                <a:lnTo>
                  <a:pt x="2187" y="111"/>
                </a:lnTo>
                <a:lnTo>
                  <a:pt x="2219" y="112"/>
                </a:lnTo>
                <a:lnTo>
                  <a:pt x="2250" y="116"/>
                </a:lnTo>
                <a:lnTo>
                  <a:pt x="2280" y="125"/>
                </a:lnTo>
                <a:lnTo>
                  <a:pt x="2305" y="138"/>
                </a:lnTo>
                <a:lnTo>
                  <a:pt x="2329" y="155"/>
                </a:lnTo>
                <a:lnTo>
                  <a:pt x="2350" y="175"/>
                </a:lnTo>
                <a:lnTo>
                  <a:pt x="2371" y="198"/>
                </a:lnTo>
                <a:lnTo>
                  <a:pt x="2390" y="222"/>
                </a:lnTo>
                <a:lnTo>
                  <a:pt x="2409" y="247"/>
                </a:lnTo>
                <a:lnTo>
                  <a:pt x="2428" y="272"/>
                </a:lnTo>
                <a:lnTo>
                  <a:pt x="2447" y="296"/>
                </a:lnTo>
                <a:lnTo>
                  <a:pt x="2467" y="319"/>
                </a:lnTo>
                <a:lnTo>
                  <a:pt x="2490" y="339"/>
                </a:lnTo>
                <a:lnTo>
                  <a:pt x="2512" y="357"/>
                </a:lnTo>
                <a:lnTo>
                  <a:pt x="2537" y="371"/>
                </a:lnTo>
                <a:lnTo>
                  <a:pt x="2564" y="383"/>
                </a:lnTo>
                <a:lnTo>
                  <a:pt x="2593" y="393"/>
                </a:lnTo>
                <a:lnTo>
                  <a:pt x="2623" y="402"/>
                </a:lnTo>
                <a:lnTo>
                  <a:pt x="2653" y="410"/>
                </a:lnTo>
                <a:lnTo>
                  <a:pt x="2684" y="418"/>
                </a:lnTo>
                <a:lnTo>
                  <a:pt x="2713" y="427"/>
                </a:lnTo>
                <a:lnTo>
                  <a:pt x="2742" y="437"/>
                </a:lnTo>
                <a:lnTo>
                  <a:pt x="2769" y="449"/>
                </a:lnTo>
                <a:lnTo>
                  <a:pt x="2793" y="464"/>
                </a:lnTo>
                <a:lnTo>
                  <a:pt x="2815" y="482"/>
                </a:lnTo>
                <a:lnTo>
                  <a:pt x="2833" y="504"/>
                </a:lnTo>
                <a:lnTo>
                  <a:pt x="2848" y="528"/>
                </a:lnTo>
                <a:lnTo>
                  <a:pt x="2860" y="555"/>
                </a:lnTo>
                <a:lnTo>
                  <a:pt x="2870" y="584"/>
                </a:lnTo>
                <a:lnTo>
                  <a:pt x="2879" y="613"/>
                </a:lnTo>
                <a:lnTo>
                  <a:pt x="2887" y="644"/>
                </a:lnTo>
                <a:lnTo>
                  <a:pt x="2895" y="674"/>
                </a:lnTo>
                <a:lnTo>
                  <a:pt x="2904" y="704"/>
                </a:lnTo>
                <a:lnTo>
                  <a:pt x="2914" y="733"/>
                </a:lnTo>
                <a:lnTo>
                  <a:pt x="2926" y="760"/>
                </a:lnTo>
                <a:lnTo>
                  <a:pt x="2940" y="785"/>
                </a:lnTo>
                <a:lnTo>
                  <a:pt x="2958" y="807"/>
                </a:lnTo>
                <a:lnTo>
                  <a:pt x="2978" y="830"/>
                </a:lnTo>
                <a:lnTo>
                  <a:pt x="3001" y="850"/>
                </a:lnTo>
                <a:lnTo>
                  <a:pt x="3025" y="869"/>
                </a:lnTo>
                <a:lnTo>
                  <a:pt x="3051" y="888"/>
                </a:lnTo>
                <a:lnTo>
                  <a:pt x="3076" y="907"/>
                </a:lnTo>
                <a:lnTo>
                  <a:pt x="3100" y="926"/>
                </a:lnTo>
                <a:lnTo>
                  <a:pt x="3123" y="947"/>
                </a:lnTo>
                <a:lnTo>
                  <a:pt x="3143" y="968"/>
                </a:lnTo>
                <a:lnTo>
                  <a:pt x="3160" y="992"/>
                </a:lnTo>
                <a:lnTo>
                  <a:pt x="3173" y="1017"/>
                </a:lnTo>
                <a:lnTo>
                  <a:pt x="3182" y="1047"/>
                </a:lnTo>
                <a:lnTo>
                  <a:pt x="3186" y="1078"/>
                </a:lnTo>
                <a:lnTo>
                  <a:pt x="3187" y="1110"/>
                </a:lnTo>
                <a:lnTo>
                  <a:pt x="3184" y="1144"/>
                </a:lnTo>
                <a:lnTo>
                  <a:pt x="3180" y="1178"/>
                </a:lnTo>
                <a:lnTo>
                  <a:pt x="3175" y="1212"/>
                </a:lnTo>
                <a:lnTo>
                  <a:pt x="3171" y="1246"/>
                </a:lnTo>
                <a:lnTo>
                  <a:pt x="3169" y="1280"/>
                </a:lnTo>
                <a:lnTo>
                  <a:pt x="3169" y="1313"/>
                </a:lnTo>
                <a:lnTo>
                  <a:pt x="3173" y="1344"/>
                </a:lnTo>
                <a:lnTo>
                  <a:pt x="3181" y="1375"/>
                </a:lnTo>
                <a:lnTo>
                  <a:pt x="3193" y="1404"/>
                </a:lnTo>
                <a:lnTo>
                  <a:pt x="3209" y="1434"/>
                </a:lnTo>
                <a:lnTo>
                  <a:pt x="3225" y="1464"/>
                </a:lnTo>
                <a:lnTo>
                  <a:pt x="3243" y="1494"/>
                </a:lnTo>
                <a:lnTo>
                  <a:pt x="3260" y="1523"/>
                </a:lnTo>
                <a:lnTo>
                  <a:pt x="3275" y="1554"/>
                </a:lnTo>
                <a:lnTo>
                  <a:pt x="3287" y="1584"/>
                </a:lnTo>
                <a:lnTo>
                  <a:pt x="3295" y="1615"/>
                </a:lnTo>
                <a:lnTo>
                  <a:pt x="3298" y="1647"/>
                </a:lnTo>
                <a:lnTo>
                  <a:pt x="3295" y="1679"/>
                </a:lnTo>
                <a:lnTo>
                  <a:pt x="3287" y="1710"/>
                </a:lnTo>
                <a:lnTo>
                  <a:pt x="3275" y="1740"/>
                </a:lnTo>
                <a:lnTo>
                  <a:pt x="3260" y="1771"/>
                </a:lnTo>
                <a:lnTo>
                  <a:pt x="3243" y="1800"/>
                </a:lnTo>
                <a:lnTo>
                  <a:pt x="3225" y="1830"/>
                </a:lnTo>
                <a:lnTo>
                  <a:pt x="3209" y="1860"/>
                </a:lnTo>
                <a:lnTo>
                  <a:pt x="3193" y="1890"/>
                </a:lnTo>
                <a:lnTo>
                  <a:pt x="3181" y="1919"/>
                </a:lnTo>
                <a:lnTo>
                  <a:pt x="3173" y="1950"/>
                </a:lnTo>
                <a:lnTo>
                  <a:pt x="3169" y="1981"/>
                </a:lnTo>
                <a:lnTo>
                  <a:pt x="3169" y="2014"/>
                </a:lnTo>
                <a:lnTo>
                  <a:pt x="3171" y="2048"/>
                </a:lnTo>
                <a:lnTo>
                  <a:pt x="3175" y="2082"/>
                </a:lnTo>
                <a:lnTo>
                  <a:pt x="3180" y="2116"/>
                </a:lnTo>
                <a:lnTo>
                  <a:pt x="3184" y="2150"/>
                </a:lnTo>
                <a:lnTo>
                  <a:pt x="3187" y="2184"/>
                </a:lnTo>
                <a:lnTo>
                  <a:pt x="3186" y="2216"/>
                </a:lnTo>
                <a:lnTo>
                  <a:pt x="3182" y="2247"/>
                </a:lnTo>
                <a:lnTo>
                  <a:pt x="3173" y="2277"/>
                </a:lnTo>
                <a:lnTo>
                  <a:pt x="3160" y="2302"/>
                </a:lnTo>
                <a:lnTo>
                  <a:pt x="3143" y="2326"/>
                </a:lnTo>
                <a:lnTo>
                  <a:pt x="3123" y="2347"/>
                </a:lnTo>
                <a:lnTo>
                  <a:pt x="3100" y="2368"/>
                </a:lnTo>
                <a:lnTo>
                  <a:pt x="3076" y="2387"/>
                </a:lnTo>
                <a:lnTo>
                  <a:pt x="3051" y="2406"/>
                </a:lnTo>
                <a:lnTo>
                  <a:pt x="3025" y="2425"/>
                </a:lnTo>
                <a:lnTo>
                  <a:pt x="3001" y="2444"/>
                </a:lnTo>
                <a:lnTo>
                  <a:pt x="2978" y="2464"/>
                </a:lnTo>
                <a:lnTo>
                  <a:pt x="2958" y="2487"/>
                </a:lnTo>
                <a:lnTo>
                  <a:pt x="2940" y="2509"/>
                </a:lnTo>
                <a:lnTo>
                  <a:pt x="2926" y="2534"/>
                </a:lnTo>
                <a:lnTo>
                  <a:pt x="2914" y="2561"/>
                </a:lnTo>
                <a:lnTo>
                  <a:pt x="2904" y="2590"/>
                </a:lnTo>
                <a:lnTo>
                  <a:pt x="2895" y="2620"/>
                </a:lnTo>
                <a:lnTo>
                  <a:pt x="2887" y="2650"/>
                </a:lnTo>
                <a:lnTo>
                  <a:pt x="2879" y="2681"/>
                </a:lnTo>
                <a:lnTo>
                  <a:pt x="2870" y="2710"/>
                </a:lnTo>
                <a:lnTo>
                  <a:pt x="2860" y="2739"/>
                </a:lnTo>
                <a:lnTo>
                  <a:pt x="2848" y="2766"/>
                </a:lnTo>
                <a:lnTo>
                  <a:pt x="2833" y="2790"/>
                </a:lnTo>
                <a:lnTo>
                  <a:pt x="2815" y="2812"/>
                </a:lnTo>
                <a:lnTo>
                  <a:pt x="2793" y="2830"/>
                </a:lnTo>
                <a:lnTo>
                  <a:pt x="2769" y="2845"/>
                </a:lnTo>
                <a:lnTo>
                  <a:pt x="2742" y="2857"/>
                </a:lnTo>
                <a:lnTo>
                  <a:pt x="2713" y="2867"/>
                </a:lnTo>
                <a:lnTo>
                  <a:pt x="2684" y="2876"/>
                </a:lnTo>
                <a:lnTo>
                  <a:pt x="2653" y="2884"/>
                </a:lnTo>
                <a:lnTo>
                  <a:pt x="2623" y="2892"/>
                </a:lnTo>
                <a:lnTo>
                  <a:pt x="2593" y="2901"/>
                </a:lnTo>
                <a:lnTo>
                  <a:pt x="2564" y="2911"/>
                </a:lnTo>
                <a:lnTo>
                  <a:pt x="2537" y="2923"/>
                </a:lnTo>
                <a:lnTo>
                  <a:pt x="2512" y="2937"/>
                </a:lnTo>
                <a:lnTo>
                  <a:pt x="2490" y="2955"/>
                </a:lnTo>
                <a:lnTo>
                  <a:pt x="2467" y="2975"/>
                </a:lnTo>
                <a:lnTo>
                  <a:pt x="2447" y="2998"/>
                </a:lnTo>
                <a:lnTo>
                  <a:pt x="2428" y="3022"/>
                </a:lnTo>
                <a:lnTo>
                  <a:pt x="2409" y="3047"/>
                </a:lnTo>
                <a:lnTo>
                  <a:pt x="2390" y="3072"/>
                </a:lnTo>
                <a:lnTo>
                  <a:pt x="2371" y="3096"/>
                </a:lnTo>
                <a:lnTo>
                  <a:pt x="2350" y="3119"/>
                </a:lnTo>
                <a:lnTo>
                  <a:pt x="2329" y="3139"/>
                </a:lnTo>
                <a:lnTo>
                  <a:pt x="2305" y="3156"/>
                </a:lnTo>
                <a:lnTo>
                  <a:pt x="2280" y="3169"/>
                </a:lnTo>
                <a:lnTo>
                  <a:pt x="2250" y="3178"/>
                </a:lnTo>
                <a:lnTo>
                  <a:pt x="2219" y="3182"/>
                </a:lnTo>
                <a:lnTo>
                  <a:pt x="2187" y="3183"/>
                </a:lnTo>
                <a:lnTo>
                  <a:pt x="2153" y="3180"/>
                </a:lnTo>
                <a:lnTo>
                  <a:pt x="2119" y="3176"/>
                </a:lnTo>
                <a:lnTo>
                  <a:pt x="2085" y="3171"/>
                </a:lnTo>
                <a:lnTo>
                  <a:pt x="2051" y="3167"/>
                </a:lnTo>
                <a:lnTo>
                  <a:pt x="2017" y="3165"/>
                </a:lnTo>
                <a:lnTo>
                  <a:pt x="1984" y="3165"/>
                </a:lnTo>
                <a:lnTo>
                  <a:pt x="1953" y="3169"/>
                </a:lnTo>
                <a:lnTo>
                  <a:pt x="1921" y="3177"/>
                </a:lnTo>
                <a:lnTo>
                  <a:pt x="1892" y="3189"/>
                </a:lnTo>
                <a:lnTo>
                  <a:pt x="1862" y="3205"/>
                </a:lnTo>
                <a:lnTo>
                  <a:pt x="1832" y="3221"/>
                </a:lnTo>
                <a:lnTo>
                  <a:pt x="1802" y="3239"/>
                </a:lnTo>
                <a:lnTo>
                  <a:pt x="1773" y="3256"/>
                </a:lnTo>
                <a:lnTo>
                  <a:pt x="1742" y="3271"/>
                </a:lnTo>
                <a:lnTo>
                  <a:pt x="1712" y="3283"/>
                </a:lnTo>
                <a:lnTo>
                  <a:pt x="1681" y="3291"/>
                </a:lnTo>
                <a:lnTo>
                  <a:pt x="1649" y="3294"/>
                </a:lnTo>
                <a:lnTo>
                  <a:pt x="1617" y="3291"/>
                </a:lnTo>
                <a:lnTo>
                  <a:pt x="1586" y="3283"/>
                </a:lnTo>
                <a:lnTo>
                  <a:pt x="1556" y="3271"/>
                </a:lnTo>
                <a:lnTo>
                  <a:pt x="1525" y="3256"/>
                </a:lnTo>
                <a:lnTo>
                  <a:pt x="1496" y="3239"/>
                </a:lnTo>
                <a:lnTo>
                  <a:pt x="1466" y="3221"/>
                </a:lnTo>
                <a:lnTo>
                  <a:pt x="1436" y="3205"/>
                </a:lnTo>
                <a:lnTo>
                  <a:pt x="1406" y="3189"/>
                </a:lnTo>
                <a:lnTo>
                  <a:pt x="1376" y="3177"/>
                </a:lnTo>
                <a:lnTo>
                  <a:pt x="1345" y="3169"/>
                </a:lnTo>
                <a:lnTo>
                  <a:pt x="1314" y="3165"/>
                </a:lnTo>
                <a:lnTo>
                  <a:pt x="1281" y="3165"/>
                </a:lnTo>
                <a:lnTo>
                  <a:pt x="1247" y="3167"/>
                </a:lnTo>
                <a:lnTo>
                  <a:pt x="1213" y="3171"/>
                </a:lnTo>
                <a:lnTo>
                  <a:pt x="1179" y="3176"/>
                </a:lnTo>
                <a:lnTo>
                  <a:pt x="1145" y="3180"/>
                </a:lnTo>
                <a:lnTo>
                  <a:pt x="1111" y="3183"/>
                </a:lnTo>
                <a:lnTo>
                  <a:pt x="1079" y="3182"/>
                </a:lnTo>
                <a:lnTo>
                  <a:pt x="1048" y="3178"/>
                </a:lnTo>
                <a:lnTo>
                  <a:pt x="1018" y="3169"/>
                </a:lnTo>
                <a:lnTo>
                  <a:pt x="993" y="3156"/>
                </a:lnTo>
                <a:lnTo>
                  <a:pt x="969" y="3139"/>
                </a:lnTo>
                <a:lnTo>
                  <a:pt x="948" y="3119"/>
                </a:lnTo>
                <a:lnTo>
                  <a:pt x="927" y="3096"/>
                </a:lnTo>
                <a:lnTo>
                  <a:pt x="908" y="3072"/>
                </a:lnTo>
                <a:lnTo>
                  <a:pt x="889" y="3047"/>
                </a:lnTo>
                <a:lnTo>
                  <a:pt x="870" y="3022"/>
                </a:lnTo>
                <a:lnTo>
                  <a:pt x="851" y="2998"/>
                </a:lnTo>
                <a:lnTo>
                  <a:pt x="831" y="2975"/>
                </a:lnTo>
                <a:lnTo>
                  <a:pt x="808" y="2955"/>
                </a:lnTo>
                <a:lnTo>
                  <a:pt x="786" y="2937"/>
                </a:lnTo>
                <a:lnTo>
                  <a:pt x="761" y="2923"/>
                </a:lnTo>
                <a:lnTo>
                  <a:pt x="734" y="2911"/>
                </a:lnTo>
                <a:lnTo>
                  <a:pt x="705" y="2901"/>
                </a:lnTo>
                <a:lnTo>
                  <a:pt x="675" y="2892"/>
                </a:lnTo>
                <a:lnTo>
                  <a:pt x="645" y="2884"/>
                </a:lnTo>
                <a:lnTo>
                  <a:pt x="614" y="2876"/>
                </a:lnTo>
                <a:lnTo>
                  <a:pt x="585" y="2867"/>
                </a:lnTo>
                <a:lnTo>
                  <a:pt x="556" y="2857"/>
                </a:lnTo>
                <a:lnTo>
                  <a:pt x="529" y="2845"/>
                </a:lnTo>
                <a:lnTo>
                  <a:pt x="505" y="2830"/>
                </a:lnTo>
                <a:lnTo>
                  <a:pt x="483" y="2812"/>
                </a:lnTo>
                <a:lnTo>
                  <a:pt x="465" y="2790"/>
                </a:lnTo>
                <a:lnTo>
                  <a:pt x="450" y="2766"/>
                </a:lnTo>
                <a:lnTo>
                  <a:pt x="438" y="2739"/>
                </a:lnTo>
                <a:lnTo>
                  <a:pt x="428" y="2710"/>
                </a:lnTo>
                <a:lnTo>
                  <a:pt x="419" y="2681"/>
                </a:lnTo>
                <a:lnTo>
                  <a:pt x="411" y="2650"/>
                </a:lnTo>
                <a:lnTo>
                  <a:pt x="403" y="2620"/>
                </a:lnTo>
                <a:lnTo>
                  <a:pt x="394" y="2590"/>
                </a:lnTo>
                <a:lnTo>
                  <a:pt x="384" y="2561"/>
                </a:lnTo>
                <a:lnTo>
                  <a:pt x="372" y="2534"/>
                </a:lnTo>
                <a:lnTo>
                  <a:pt x="358" y="2509"/>
                </a:lnTo>
                <a:lnTo>
                  <a:pt x="340" y="2487"/>
                </a:lnTo>
                <a:lnTo>
                  <a:pt x="320" y="2464"/>
                </a:lnTo>
                <a:lnTo>
                  <a:pt x="297" y="2444"/>
                </a:lnTo>
                <a:lnTo>
                  <a:pt x="272" y="2425"/>
                </a:lnTo>
                <a:lnTo>
                  <a:pt x="247" y="2406"/>
                </a:lnTo>
                <a:lnTo>
                  <a:pt x="222" y="2387"/>
                </a:lnTo>
                <a:lnTo>
                  <a:pt x="198" y="2368"/>
                </a:lnTo>
                <a:lnTo>
                  <a:pt x="175" y="2347"/>
                </a:lnTo>
                <a:lnTo>
                  <a:pt x="155" y="2326"/>
                </a:lnTo>
                <a:lnTo>
                  <a:pt x="138" y="2302"/>
                </a:lnTo>
                <a:lnTo>
                  <a:pt x="125" y="2277"/>
                </a:lnTo>
                <a:lnTo>
                  <a:pt x="116" y="2247"/>
                </a:lnTo>
                <a:lnTo>
                  <a:pt x="112" y="2216"/>
                </a:lnTo>
                <a:lnTo>
                  <a:pt x="111" y="2184"/>
                </a:lnTo>
                <a:lnTo>
                  <a:pt x="114" y="2150"/>
                </a:lnTo>
                <a:lnTo>
                  <a:pt x="118" y="2116"/>
                </a:lnTo>
                <a:lnTo>
                  <a:pt x="123" y="2082"/>
                </a:lnTo>
                <a:lnTo>
                  <a:pt x="127" y="2048"/>
                </a:lnTo>
                <a:lnTo>
                  <a:pt x="129" y="2014"/>
                </a:lnTo>
                <a:lnTo>
                  <a:pt x="129" y="1981"/>
                </a:lnTo>
                <a:lnTo>
                  <a:pt x="125" y="1950"/>
                </a:lnTo>
                <a:lnTo>
                  <a:pt x="117" y="1919"/>
                </a:lnTo>
                <a:lnTo>
                  <a:pt x="105" y="1890"/>
                </a:lnTo>
                <a:lnTo>
                  <a:pt x="90" y="1860"/>
                </a:lnTo>
                <a:lnTo>
                  <a:pt x="73" y="1830"/>
                </a:lnTo>
                <a:lnTo>
                  <a:pt x="55" y="1800"/>
                </a:lnTo>
                <a:lnTo>
                  <a:pt x="38" y="1771"/>
                </a:lnTo>
                <a:lnTo>
                  <a:pt x="23" y="1740"/>
                </a:lnTo>
                <a:lnTo>
                  <a:pt x="11" y="1710"/>
                </a:lnTo>
                <a:lnTo>
                  <a:pt x="3" y="1679"/>
                </a:lnTo>
                <a:lnTo>
                  <a:pt x="0" y="1647"/>
                </a:lnTo>
                <a:lnTo>
                  <a:pt x="3" y="1615"/>
                </a:lnTo>
                <a:lnTo>
                  <a:pt x="11" y="1584"/>
                </a:lnTo>
                <a:lnTo>
                  <a:pt x="23" y="1554"/>
                </a:lnTo>
                <a:lnTo>
                  <a:pt x="38" y="1523"/>
                </a:lnTo>
                <a:lnTo>
                  <a:pt x="55" y="1494"/>
                </a:lnTo>
                <a:lnTo>
                  <a:pt x="73" y="1464"/>
                </a:lnTo>
                <a:lnTo>
                  <a:pt x="90" y="1434"/>
                </a:lnTo>
                <a:lnTo>
                  <a:pt x="105" y="1404"/>
                </a:lnTo>
                <a:lnTo>
                  <a:pt x="117" y="1375"/>
                </a:lnTo>
                <a:lnTo>
                  <a:pt x="125" y="1344"/>
                </a:lnTo>
                <a:lnTo>
                  <a:pt x="129" y="1313"/>
                </a:lnTo>
                <a:lnTo>
                  <a:pt x="129" y="1280"/>
                </a:lnTo>
                <a:lnTo>
                  <a:pt x="127" y="1246"/>
                </a:lnTo>
                <a:lnTo>
                  <a:pt x="123" y="1212"/>
                </a:lnTo>
                <a:lnTo>
                  <a:pt x="118" y="1178"/>
                </a:lnTo>
                <a:lnTo>
                  <a:pt x="114" y="1144"/>
                </a:lnTo>
                <a:lnTo>
                  <a:pt x="111" y="1110"/>
                </a:lnTo>
                <a:lnTo>
                  <a:pt x="112" y="1078"/>
                </a:lnTo>
                <a:lnTo>
                  <a:pt x="116" y="1047"/>
                </a:lnTo>
                <a:lnTo>
                  <a:pt x="125" y="1017"/>
                </a:lnTo>
                <a:lnTo>
                  <a:pt x="138" y="992"/>
                </a:lnTo>
                <a:lnTo>
                  <a:pt x="155" y="968"/>
                </a:lnTo>
                <a:lnTo>
                  <a:pt x="175" y="947"/>
                </a:lnTo>
                <a:lnTo>
                  <a:pt x="198" y="926"/>
                </a:lnTo>
                <a:lnTo>
                  <a:pt x="222" y="907"/>
                </a:lnTo>
                <a:lnTo>
                  <a:pt x="247" y="888"/>
                </a:lnTo>
                <a:lnTo>
                  <a:pt x="272" y="869"/>
                </a:lnTo>
                <a:lnTo>
                  <a:pt x="297" y="850"/>
                </a:lnTo>
                <a:lnTo>
                  <a:pt x="320" y="830"/>
                </a:lnTo>
                <a:lnTo>
                  <a:pt x="340" y="807"/>
                </a:lnTo>
                <a:lnTo>
                  <a:pt x="358" y="785"/>
                </a:lnTo>
                <a:lnTo>
                  <a:pt x="372" y="760"/>
                </a:lnTo>
                <a:lnTo>
                  <a:pt x="384" y="733"/>
                </a:lnTo>
                <a:lnTo>
                  <a:pt x="394" y="704"/>
                </a:lnTo>
                <a:lnTo>
                  <a:pt x="403" y="674"/>
                </a:lnTo>
                <a:lnTo>
                  <a:pt x="411" y="644"/>
                </a:lnTo>
                <a:lnTo>
                  <a:pt x="419" y="613"/>
                </a:lnTo>
                <a:lnTo>
                  <a:pt x="428" y="584"/>
                </a:lnTo>
                <a:lnTo>
                  <a:pt x="438" y="555"/>
                </a:lnTo>
                <a:lnTo>
                  <a:pt x="450" y="528"/>
                </a:lnTo>
                <a:lnTo>
                  <a:pt x="465" y="504"/>
                </a:lnTo>
                <a:lnTo>
                  <a:pt x="483" y="482"/>
                </a:lnTo>
                <a:lnTo>
                  <a:pt x="505" y="464"/>
                </a:lnTo>
                <a:lnTo>
                  <a:pt x="529" y="449"/>
                </a:lnTo>
                <a:lnTo>
                  <a:pt x="556" y="437"/>
                </a:lnTo>
                <a:lnTo>
                  <a:pt x="585" y="427"/>
                </a:lnTo>
                <a:lnTo>
                  <a:pt x="614" y="418"/>
                </a:lnTo>
                <a:lnTo>
                  <a:pt x="645" y="410"/>
                </a:lnTo>
                <a:lnTo>
                  <a:pt x="675" y="402"/>
                </a:lnTo>
                <a:lnTo>
                  <a:pt x="705" y="393"/>
                </a:lnTo>
                <a:lnTo>
                  <a:pt x="734" y="383"/>
                </a:lnTo>
                <a:lnTo>
                  <a:pt x="761" y="371"/>
                </a:lnTo>
                <a:lnTo>
                  <a:pt x="786" y="357"/>
                </a:lnTo>
                <a:lnTo>
                  <a:pt x="808" y="339"/>
                </a:lnTo>
                <a:lnTo>
                  <a:pt x="831" y="319"/>
                </a:lnTo>
                <a:lnTo>
                  <a:pt x="851" y="296"/>
                </a:lnTo>
                <a:lnTo>
                  <a:pt x="870" y="272"/>
                </a:lnTo>
                <a:lnTo>
                  <a:pt x="889" y="247"/>
                </a:lnTo>
                <a:lnTo>
                  <a:pt x="908" y="222"/>
                </a:lnTo>
                <a:lnTo>
                  <a:pt x="927" y="198"/>
                </a:lnTo>
                <a:lnTo>
                  <a:pt x="948" y="175"/>
                </a:lnTo>
                <a:lnTo>
                  <a:pt x="969" y="155"/>
                </a:lnTo>
                <a:lnTo>
                  <a:pt x="993" y="138"/>
                </a:lnTo>
                <a:lnTo>
                  <a:pt x="1018" y="125"/>
                </a:lnTo>
                <a:lnTo>
                  <a:pt x="1048" y="116"/>
                </a:lnTo>
                <a:lnTo>
                  <a:pt x="1079" y="112"/>
                </a:lnTo>
                <a:lnTo>
                  <a:pt x="1111" y="111"/>
                </a:lnTo>
                <a:lnTo>
                  <a:pt x="1145" y="114"/>
                </a:lnTo>
                <a:lnTo>
                  <a:pt x="1179" y="118"/>
                </a:lnTo>
                <a:lnTo>
                  <a:pt x="1213" y="123"/>
                </a:lnTo>
                <a:lnTo>
                  <a:pt x="1247" y="127"/>
                </a:lnTo>
                <a:lnTo>
                  <a:pt x="1281" y="129"/>
                </a:lnTo>
                <a:lnTo>
                  <a:pt x="1314" y="129"/>
                </a:lnTo>
                <a:lnTo>
                  <a:pt x="1345" y="125"/>
                </a:lnTo>
                <a:lnTo>
                  <a:pt x="1376" y="117"/>
                </a:lnTo>
                <a:lnTo>
                  <a:pt x="1406" y="105"/>
                </a:lnTo>
                <a:lnTo>
                  <a:pt x="1436" y="89"/>
                </a:lnTo>
                <a:lnTo>
                  <a:pt x="1466" y="73"/>
                </a:lnTo>
                <a:lnTo>
                  <a:pt x="1496" y="55"/>
                </a:lnTo>
                <a:lnTo>
                  <a:pt x="1525" y="38"/>
                </a:lnTo>
                <a:lnTo>
                  <a:pt x="1556" y="23"/>
                </a:lnTo>
                <a:lnTo>
                  <a:pt x="1586" y="11"/>
                </a:lnTo>
                <a:lnTo>
                  <a:pt x="1617" y="3"/>
                </a:lnTo>
                <a:lnTo>
                  <a:pt x="1649" y="0"/>
                </a:lnTo>
                <a:close/>
              </a:path>
            </a:pathLst>
          </a:custGeom>
          <a:solidFill>
            <a:schemeClr val="bg2"/>
          </a:solidFill>
          <a:ln w="0">
            <a:noFill/>
            <a:prstDash val="solid"/>
            <a:round/>
            <a:headEnd/>
            <a:tailEnd/>
          </a:ln>
        </p:spPr>
        <p:txBody>
          <a:bodyPr/>
          <a:lstStyle/>
          <a:p>
            <a:endParaRPr lang="en-GB"/>
          </a:p>
        </p:txBody>
      </p:sp>
      <p:sp>
        <p:nvSpPr>
          <p:cNvPr id="2" name="Title 1"/>
          <p:cNvSpPr>
            <a:spLocks noGrp="1"/>
          </p:cNvSpPr>
          <p:nvPr>
            <p:ph type="ctrTitle" hasCustomPrompt="1"/>
          </p:nvPr>
        </p:nvSpPr>
        <p:spPr>
          <a:xfrm>
            <a:off x="1078523" y="1098388"/>
            <a:ext cx="10318418" cy="4394988"/>
          </a:xfrm>
        </p:spPr>
        <p:txBody>
          <a:bodyPr anchor="ctr">
            <a:noAutofit/>
          </a:bodyPr>
          <a:lstStyle>
            <a:lvl1pPr algn="ctr">
              <a:defRPr sz="10000" spc="800" baseline="0"/>
            </a:lvl1pPr>
          </a:lstStyle>
          <a:p>
            <a:r>
              <a:rPr lang="en-US"/>
              <a:t>Click to add title</a:t>
            </a:r>
          </a:p>
        </p:txBody>
      </p:sp>
      <p:sp>
        <p:nvSpPr>
          <p:cNvPr id="3" name="Subtitle 2"/>
          <p:cNvSpPr>
            <a:spLocks noGrp="1"/>
          </p:cNvSpPr>
          <p:nvPr>
            <p:ph type="subTitle" idx="1" hasCustomPrompt="1"/>
          </p:nvPr>
        </p:nvSpPr>
        <p:spPr>
          <a:xfrm>
            <a:off x="1078523" y="5953318"/>
            <a:ext cx="10318418" cy="742279"/>
          </a:xfrm>
        </p:spPr>
        <p:txBody>
          <a:bodyPr anchor="ctr">
            <a:normAutofit/>
          </a:bodyPr>
          <a:lstStyle>
            <a:lvl1pPr marL="0" indent="0" algn="ctr">
              <a:lnSpc>
                <a:spcPct val="100000"/>
              </a:lnSpc>
              <a:buNone/>
              <a:defRPr sz="2800" b="0" i="0" cap="all" spc="0"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add subtitle</a:t>
            </a:r>
          </a:p>
        </p:txBody>
      </p:sp>
      <p:sp>
        <p:nvSpPr>
          <p:cNvPr id="13" name="Rectangle 12">
            <a:extLst>
              <a:ext uri="{C183D7F6-B498-43B3-948B-1728B52AA6E4}">
                <adec:decorative xmlns:adec="http://schemas.microsoft.com/office/drawing/2017/decorative" val="1"/>
              </a:ext>
            </a:extLst>
          </p:cNvPr>
          <p:cNvSpPr/>
          <p:nvPr/>
        </p:nvSpPr>
        <p:spPr>
          <a:xfrm>
            <a:off x="0" y="0"/>
            <a:ext cx="283464"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24052461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1">
    <p:spTree>
      <p:nvGrpSpPr>
        <p:cNvPr id="1" name=""/>
        <p:cNvGrpSpPr/>
        <p:nvPr/>
      </p:nvGrpSpPr>
      <p:grpSpPr>
        <a:xfrm>
          <a:off x="0" y="0"/>
          <a:ext cx="0" cy="0"/>
          <a:chOff x="0" y="0"/>
          <a:chExt cx="0" cy="0"/>
        </a:xfrm>
      </p:grpSpPr>
      <p:sp>
        <p:nvSpPr>
          <p:cNvPr id="7" name="Freeform 6">
            <a:extLst>
              <a:ext uri="{FF2B5EF4-FFF2-40B4-BE49-F238E27FC236}">
                <a16:creationId xmlns:a16="http://schemas.microsoft.com/office/drawing/2014/main" id="{379454E9-64A4-5BCD-DBB2-0A8C474610FE}"/>
              </a:ext>
              <a:ext uri="{C183D7F6-B498-43B3-948B-1728B52AA6E4}">
                <adec:decorative xmlns:adec="http://schemas.microsoft.com/office/drawing/2017/decorative" val="1"/>
              </a:ext>
            </a:extLst>
          </p:cNvPr>
          <p:cNvSpPr/>
          <p:nvPr userDrawn="1"/>
        </p:nvSpPr>
        <p:spPr bwMode="auto">
          <a:xfrm>
            <a:off x="0" y="0"/>
            <a:ext cx="885825" cy="6858000"/>
          </a:xfrm>
          <a:custGeom>
            <a:avLst/>
            <a:gdLst/>
            <a:ahLst/>
            <a:cxnLst/>
            <a:rect l="0" t="0" r="r" b="b"/>
            <a:pathLst>
              <a:path w="558" h="4320">
                <a:moveTo>
                  <a:pt x="0" y="0"/>
                </a:moveTo>
                <a:lnTo>
                  <a:pt x="447" y="0"/>
                </a:lnTo>
                <a:lnTo>
                  <a:pt x="448" y="43"/>
                </a:lnTo>
                <a:lnTo>
                  <a:pt x="453" y="81"/>
                </a:lnTo>
                <a:lnTo>
                  <a:pt x="460" y="114"/>
                </a:lnTo>
                <a:lnTo>
                  <a:pt x="469" y="143"/>
                </a:lnTo>
                <a:lnTo>
                  <a:pt x="479" y="169"/>
                </a:lnTo>
                <a:lnTo>
                  <a:pt x="491" y="192"/>
                </a:lnTo>
                <a:lnTo>
                  <a:pt x="503" y="216"/>
                </a:lnTo>
                <a:lnTo>
                  <a:pt x="515" y="240"/>
                </a:lnTo>
                <a:lnTo>
                  <a:pt x="525" y="263"/>
                </a:lnTo>
                <a:lnTo>
                  <a:pt x="535" y="289"/>
                </a:lnTo>
                <a:lnTo>
                  <a:pt x="545" y="318"/>
                </a:lnTo>
                <a:lnTo>
                  <a:pt x="552" y="351"/>
                </a:lnTo>
                <a:lnTo>
                  <a:pt x="556" y="389"/>
                </a:lnTo>
                <a:lnTo>
                  <a:pt x="558" y="432"/>
                </a:lnTo>
                <a:lnTo>
                  <a:pt x="556" y="475"/>
                </a:lnTo>
                <a:lnTo>
                  <a:pt x="552" y="513"/>
                </a:lnTo>
                <a:lnTo>
                  <a:pt x="545" y="546"/>
                </a:lnTo>
                <a:lnTo>
                  <a:pt x="535" y="575"/>
                </a:lnTo>
                <a:lnTo>
                  <a:pt x="525" y="601"/>
                </a:lnTo>
                <a:lnTo>
                  <a:pt x="515" y="624"/>
                </a:lnTo>
                <a:lnTo>
                  <a:pt x="503" y="648"/>
                </a:lnTo>
                <a:lnTo>
                  <a:pt x="491" y="672"/>
                </a:lnTo>
                <a:lnTo>
                  <a:pt x="479" y="695"/>
                </a:lnTo>
                <a:lnTo>
                  <a:pt x="469" y="721"/>
                </a:lnTo>
                <a:lnTo>
                  <a:pt x="460" y="750"/>
                </a:lnTo>
                <a:lnTo>
                  <a:pt x="453" y="783"/>
                </a:lnTo>
                <a:lnTo>
                  <a:pt x="448" y="821"/>
                </a:lnTo>
                <a:lnTo>
                  <a:pt x="447" y="864"/>
                </a:lnTo>
                <a:lnTo>
                  <a:pt x="448" y="907"/>
                </a:lnTo>
                <a:lnTo>
                  <a:pt x="453" y="945"/>
                </a:lnTo>
                <a:lnTo>
                  <a:pt x="460" y="978"/>
                </a:lnTo>
                <a:lnTo>
                  <a:pt x="469" y="1007"/>
                </a:lnTo>
                <a:lnTo>
                  <a:pt x="479" y="1033"/>
                </a:lnTo>
                <a:lnTo>
                  <a:pt x="491" y="1056"/>
                </a:lnTo>
                <a:lnTo>
                  <a:pt x="503" y="1080"/>
                </a:lnTo>
                <a:lnTo>
                  <a:pt x="515" y="1104"/>
                </a:lnTo>
                <a:lnTo>
                  <a:pt x="525" y="1127"/>
                </a:lnTo>
                <a:lnTo>
                  <a:pt x="535" y="1153"/>
                </a:lnTo>
                <a:lnTo>
                  <a:pt x="545" y="1182"/>
                </a:lnTo>
                <a:lnTo>
                  <a:pt x="552" y="1215"/>
                </a:lnTo>
                <a:lnTo>
                  <a:pt x="556" y="1253"/>
                </a:lnTo>
                <a:lnTo>
                  <a:pt x="558" y="1296"/>
                </a:lnTo>
                <a:lnTo>
                  <a:pt x="556" y="1339"/>
                </a:lnTo>
                <a:lnTo>
                  <a:pt x="552" y="1377"/>
                </a:lnTo>
                <a:lnTo>
                  <a:pt x="545" y="1410"/>
                </a:lnTo>
                <a:lnTo>
                  <a:pt x="535" y="1439"/>
                </a:lnTo>
                <a:lnTo>
                  <a:pt x="525" y="1465"/>
                </a:lnTo>
                <a:lnTo>
                  <a:pt x="515" y="1488"/>
                </a:lnTo>
                <a:lnTo>
                  <a:pt x="503" y="1512"/>
                </a:lnTo>
                <a:lnTo>
                  <a:pt x="491" y="1536"/>
                </a:lnTo>
                <a:lnTo>
                  <a:pt x="479" y="1559"/>
                </a:lnTo>
                <a:lnTo>
                  <a:pt x="469" y="1585"/>
                </a:lnTo>
                <a:lnTo>
                  <a:pt x="460" y="1614"/>
                </a:lnTo>
                <a:lnTo>
                  <a:pt x="453" y="1647"/>
                </a:lnTo>
                <a:lnTo>
                  <a:pt x="448" y="1685"/>
                </a:lnTo>
                <a:lnTo>
                  <a:pt x="447" y="1728"/>
                </a:lnTo>
                <a:lnTo>
                  <a:pt x="448" y="1771"/>
                </a:lnTo>
                <a:lnTo>
                  <a:pt x="453" y="1809"/>
                </a:lnTo>
                <a:lnTo>
                  <a:pt x="460" y="1842"/>
                </a:lnTo>
                <a:lnTo>
                  <a:pt x="469" y="1871"/>
                </a:lnTo>
                <a:lnTo>
                  <a:pt x="479" y="1897"/>
                </a:lnTo>
                <a:lnTo>
                  <a:pt x="491" y="1920"/>
                </a:lnTo>
                <a:lnTo>
                  <a:pt x="503" y="1944"/>
                </a:lnTo>
                <a:lnTo>
                  <a:pt x="515" y="1968"/>
                </a:lnTo>
                <a:lnTo>
                  <a:pt x="525" y="1991"/>
                </a:lnTo>
                <a:lnTo>
                  <a:pt x="535" y="2017"/>
                </a:lnTo>
                <a:lnTo>
                  <a:pt x="545" y="2046"/>
                </a:lnTo>
                <a:lnTo>
                  <a:pt x="552" y="2079"/>
                </a:lnTo>
                <a:lnTo>
                  <a:pt x="556" y="2117"/>
                </a:lnTo>
                <a:lnTo>
                  <a:pt x="558" y="2159"/>
                </a:lnTo>
                <a:lnTo>
                  <a:pt x="556" y="2203"/>
                </a:lnTo>
                <a:lnTo>
                  <a:pt x="552" y="2241"/>
                </a:lnTo>
                <a:lnTo>
                  <a:pt x="545" y="2274"/>
                </a:lnTo>
                <a:lnTo>
                  <a:pt x="535" y="2303"/>
                </a:lnTo>
                <a:lnTo>
                  <a:pt x="525" y="2329"/>
                </a:lnTo>
                <a:lnTo>
                  <a:pt x="515" y="2352"/>
                </a:lnTo>
                <a:lnTo>
                  <a:pt x="503" y="2376"/>
                </a:lnTo>
                <a:lnTo>
                  <a:pt x="491" y="2400"/>
                </a:lnTo>
                <a:lnTo>
                  <a:pt x="479" y="2423"/>
                </a:lnTo>
                <a:lnTo>
                  <a:pt x="469" y="2449"/>
                </a:lnTo>
                <a:lnTo>
                  <a:pt x="460" y="2478"/>
                </a:lnTo>
                <a:lnTo>
                  <a:pt x="453" y="2511"/>
                </a:lnTo>
                <a:lnTo>
                  <a:pt x="448" y="2549"/>
                </a:lnTo>
                <a:lnTo>
                  <a:pt x="447" y="2592"/>
                </a:lnTo>
                <a:lnTo>
                  <a:pt x="448" y="2635"/>
                </a:lnTo>
                <a:lnTo>
                  <a:pt x="453" y="2673"/>
                </a:lnTo>
                <a:lnTo>
                  <a:pt x="460" y="2706"/>
                </a:lnTo>
                <a:lnTo>
                  <a:pt x="469" y="2735"/>
                </a:lnTo>
                <a:lnTo>
                  <a:pt x="479" y="2761"/>
                </a:lnTo>
                <a:lnTo>
                  <a:pt x="491" y="2784"/>
                </a:lnTo>
                <a:lnTo>
                  <a:pt x="515" y="2832"/>
                </a:lnTo>
                <a:lnTo>
                  <a:pt x="525" y="2855"/>
                </a:lnTo>
                <a:lnTo>
                  <a:pt x="535" y="2881"/>
                </a:lnTo>
                <a:lnTo>
                  <a:pt x="545" y="2910"/>
                </a:lnTo>
                <a:lnTo>
                  <a:pt x="552" y="2943"/>
                </a:lnTo>
                <a:lnTo>
                  <a:pt x="556" y="2981"/>
                </a:lnTo>
                <a:lnTo>
                  <a:pt x="558" y="3024"/>
                </a:lnTo>
                <a:lnTo>
                  <a:pt x="556" y="3067"/>
                </a:lnTo>
                <a:lnTo>
                  <a:pt x="552" y="3105"/>
                </a:lnTo>
                <a:lnTo>
                  <a:pt x="545" y="3138"/>
                </a:lnTo>
                <a:lnTo>
                  <a:pt x="535" y="3167"/>
                </a:lnTo>
                <a:lnTo>
                  <a:pt x="525" y="3193"/>
                </a:lnTo>
                <a:lnTo>
                  <a:pt x="515" y="3216"/>
                </a:lnTo>
                <a:lnTo>
                  <a:pt x="503" y="3240"/>
                </a:lnTo>
                <a:lnTo>
                  <a:pt x="491" y="3264"/>
                </a:lnTo>
                <a:lnTo>
                  <a:pt x="479" y="3287"/>
                </a:lnTo>
                <a:lnTo>
                  <a:pt x="469" y="3313"/>
                </a:lnTo>
                <a:lnTo>
                  <a:pt x="460" y="3342"/>
                </a:lnTo>
                <a:lnTo>
                  <a:pt x="453" y="3375"/>
                </a:lnTo>
                <a:lnTo>
                  <a:pt x="448" y="3413"/>
                </a:lnTo>
                <a:lnTo>
                  <a:pt x="447" y="3456"/>
                </a:lnTo>
                <a:lnTo>
                  <a:pt x="448" y="3499"/>
                </a:lnTo>
                <a:lnTo>
                  <a:pt x="453" y="3537"/>
                </a:lnTo>
                <a:lnTo>
                  <a:pt x="460" y="3570"/>
                </a:lnTo>
                <a:lnTo>
                  <a:pt x="469" y="3599"/>
                </a:lnTo>
                <a:lnTo>
                  <a:pt x="479" y="3625"/>
                </a:lnTo>
                <a:lnTo>
                  <a:pt x="491" y="3648"/>
                </a:lnTo>
                <a:lnTo>
                  <a:pt x="503" y="3672"/>
                </a:lnTo>
                <a:lnTo>
                  <a:pt x="515" y="3696"/>
                </a:lnTo>
                <a:lnTo>
                  <a:pt x="525" y="3719"/>
                </a:lnTo>
                <a:lnTo>
                  <a:pt x="535" y="3745"/>
                </a:lnTo>
                <a:lnTo>
                  <a:pt x="545" y="3774"/>
                </a:lnTo>
                <a:lnTo>
                  <a:pt x="552" y="3807"/>
                </a:lnTo>
                <a:lnTo>
                  <a:pt x="556" y="3845"/>
                </a:lnTo>
                <a:lnTo>
                  <a:pt x="558" y="3888"/>
                </a:lnTo>
                <a:lnTo>
                  <a:pt x="556" y="3931"/>
                </a:lnTo>
                <a:lnTo>
                  <a:pt x="552" y="3969"/>
                </a:lnTo>
                <a:lnTo>
                  <a:pt x="545" y="4002"/>
                </a:lnTo>
                <a:lnTo>
                  <a:pt x="535" y="4031"/>
                </a:lnTo>
                <a:lnTo>
                  <a:pt x="525" y="4057"/>
                </a:lnTo>
                <a:lnTo>
                  <a:pt x="515" y="4080"/>
                </a:lnTo>
                <a:lnTo>
                  <a:pt x="503" y="4104"/>
                </a:lnTo>
                <a:lnTo>
                  <a:pt x="491" y="4128"/>
                </a:lnTo>
                <a:lnTo>
                  <a:pt x="479" y="4151"/>
                </a:lnTo>
                <a:lnTo>
                  <a:pt x="469" y="4177"/>
                </a:lnTo>
                <a:lnTo>
                  <a:pt x="460" y="4206"/>
                </a:lnTo>
                <a:lnTo>
                  <a:pt x="453" y="4239"/>
                </a:lnTo>
                <a:lnTo>
                  <a:pt x="448" y="4277"/>
                </a:lnTo>
                <a:lnTo>
                  <a:pt x="447" y="4320"/>
                </a:lnTo>
                <a:lnTo>
                  <a:pt x="0" y="4320"/>
                </a:lnTo>
                <a:lnTo>
                  <a:pt x="0" y="0"/>
                </a:lnTo>
                <a:close/>
              </a:path>
            </a:pathLst>
          </a:custGeom>
          <a:solidFill>
            <a:schemeClr val="tx2"/>
          </a:solidFill>
          <a:ln w="0">
            <a:noFill/>
            <a:prstDash val="solid"/>
            <a:round/>
            <a:headEnd/>
            <a:tailEnd/>
          </a:ln>
        </p:spPr>
        <p:txBody>
          <a:bodyPr/>
          <a:lstStyle/>
          <a:p>
            <a:endParaRPr lang="en-GB"/>
          </a:p>
        </p:txBody>
      </p:sp>
      <p:sp>
        <p:nvSpPr>
          <p:cNvPr id="8" name="Rectangle 7">
            <a:extLst>
              <a:ext uri="{FF2B5EF4-FFF2-40B4-BE49-F238E27FC236}">
                <a16:creationId xmlns:a16="http://schemas.microsoft.com/office/drawing/2014/main" id="{6077EF47-0E28-324A-BFDB-6DA237E7E060}"/>
              </a:ext>
              <a:ext uri="{C183D7F6-B498-43B3-948B-1728B52AA6E4}">
                <adec:decorative xmlns:adec="http://schemas.microsoft.com/office/drawing/2017/decorative" val="1"/>
              </a:ext>
            </a:extLst>
          </p:cNvPr>
          <p:cNvSpPr/>
          <p:nvPr userDrawn="1"/>
        </p:nvSpPr>
        <p:spPr>
          <a:xfrm>
            <a:off x="11908536"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p:cNvSpPr>
            <a:spLocks noGrp="1"/>
          </p:cNvSpPr>
          <p:nvPr>
            <p:ph type="title" hasCustomPrompt="1"/>
          </p:nvPr>
        </p:nvSpPr>
        <p:spPr>
          <a:xfrm>
            <a:off x="1251677" y="382385"/>
            <a:ext cx="10523379" cy="1800098"/>
          </a:xfrm>
        </p:spPr>
        <p:txBody>
          <a:bodyPr>
            <a:normAutofit/>
          </a:bodyPr>
          <a:lstStyle>
            <a:lvl1pPr>
              <a:defRPr sz="4000"/>
            </a:lvl1pPr>
          </a:lstStyle>
          <a:p>
            <a:r>
              <a:rPr lang="en-US"/>
              <a:t>Click to add title</a:t>
            </a:r>
          </a:p>
        </p:txBody>
      </p:sp>
      <p:sp>
        <p:nvSpPr>
          <p:cNvPr id="3" name="Content Placeholder 2"/>
          <p:cNvSpPr>
            <a:spLocks noGrp="1"/>
          </p:cNvSpPr>
          <p:nvPr>
            <p:ph idx="1" hasCustomPrompt="1"/>
          </p:nvPr>
        </p:nvSpPr>
        <p:spPr>
          <a:xfrm>
            <a:off x="1251677" y="2286001"/>
            <a:ext cx="10523379" cy="3593591"/>
          </a:xfrm>
        </p:spPr>
        <p:txBody>
          <a:bodyPr>
            <a:normAutofit/>
          </a:bodyPr>
          <a:lstStyle>
            <a:lvl1pPr>
              <a:defRPr sz="2800"/>
            </a:lvl1pPr>
            <a:lvl2pPr>
              <a:defRPr sz="2800"/>
            </a:lvl2pPr>
            <a:lvl3pPr>
              <a:defRPr sz="2800"/>
            </a:lvl3pPr>
            <a:lvl4pPr>
              <a:defRPr sz="2800"/>
            </a:lvl4pPr>
            <a:lvl5pPr>
              <a:defRPr sz="2800"/>
            </a:lvl5pPr>
          </a:lstStyle>
          <a:p>
            <a:r>
              <a:rPr lang="en-US"/>
              <a:t>Click to add content</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F63B152-7103-4FFE-90AC-D94EB7F44A7E}" type="datetimeFigureOut">
              <a:rPr lang="en-US" smtClean="0"/>
              <a:t>9/17/2026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99DD5A9-4EF1-497E-92EF-2D23CF305E03}" type="slidenum">
              <a:rPr lang="en-US" smtClean="0"/>
              <a:t>‹#›</a:t>
            </a:fld>
            <a:endParaRPr lang="en-US"/>
          </a:p>
        </p:txBody>
      </p:sp>
    </p:spTree>
    <p:extLst>
      <p:ext uri="{BB962C8B-B14F-4D97-AF65-F5344CB8AC3E}">
        <p14:creationId xmlns:p14="http://schemas.microsoft.com/office/powerpoint/2010/main" val="28696119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2">
    <p:spTree>
      <p:nvGrpSpPr>
        <p:cNvPr id="1" name=""/>
        <p:cNvGrpSpPr/>
        <p:nvPr/>
      </p:nvGrpSpPr>
      <p:grpSpPr>
        <a:xfrm>
          <a:off x="0" y="0"/>
          <a:ext cx="0" cy="0"/>
          <a:chOff x="0" y="0"/>
          <a:chExt cx="0" cy="0"/>
        </a:xfrm>
      </p:grpSpPr>
      <p:sp>
        <p:nvSpPr>
          <p:cNvPr id="8" name="Freeform 6">
            <a:extLst>
              <a:ext uri="{FF2B5EF4-FFF2-40B4-BE49-F238E27FC236}">
                <a16:creationId xmlns:a16="http://schemas.microsoft.com/office/drawing/2014/main" id="{86875113-6CF9-DCB5-3194-7B5DC7DB758A}"/>
              </a:ext>
              <a:ext uri="{C183D7F6-B498-43B3-948B-1728B52AA6E4}">
                <adec:decorative xmlns:adec="http://schemas.microsoft.com/office/drawing/2017/decorative" val="1"/>
              </a:ext>
            </a:extLst>
          </p:cNvPr>
          <p:cNvSpPr/>
          <p:nvPr userDrawn="1"/>
        </p:nvSpPr>
        <p:spPr bwMode="auto">
          <a:xfrm>
            <a:off x="0" y="0"/>
            <a:ext cx="885825" cy="6858000"/>
          </a:xfrm>
          <a:custGeom>
            <a:avLst/>
            <a:gdLst/>
            <a:ahLst/>
            <a:cxnLst/>
            <a:rect l="0" t="0" r="r" b="b"/>
            <a:pathLst>
              <a:path w="558" h="4320">
                <a:moveTo>
                  <a:pt x="0" y="0"/>
                </a:moveTo>
                <a:lnTo>
                  <a:pt x="447" y="0"/>
                </a:lnTo>
                <a:lnTo>
                  <a:pt x="448" y="43"/>
                </a:lnTo>
                <a:lnTo>
                  <a:pt x="453" y="81"/>
                </a:lnTo>
                <a:lnTo>
                  <a:pt x="460" y="114"/>
                </a:lnTo>
                <a:lnTo>
                  <a:pt x="469" y="143"/>
                </a:lnTo>
                <a:lnTo>
                  <a:pt x="479" y="169"/>
                </a:lnTo>
                <a:lnTo>
                  <a:pt x="491" y="192"/>
                </a:lnTo>
                <a:lnTo>
                  <a:pt x="503" y="216"/>
                </a:lnTo>
                <a:lnTo>
                  <a:pt x="515" y="240"/>
                </a:lnTo>
                <a:lnTo>
                  <a:pt x="525" y="263"/>
                </a:lnTo>
                <a:lnTo>
                  <a:pt x="535" y="289"/>
                </a:lnTo>
                <a:lnTo>
                  <a:pt x="545" y="318"/>
                </a:lnTo>
                <a:lnTo>
                  <a:pt x="552" y="351"/>
                </a:lnTo>
                <a:lnTo>
                  <a:pt x="556" y="389"/>
                </a:lnTo>
                <a:lnTo>
                  <a:pt x="558" y="432"/>
                </a:lnTo>
                <a:lnTo>
                  <a:pt x="556" y="475"/>
                </a:lnTo>
                <a:lnTo>
                  <a:pt x="552" y="513"/>
                </a:lnTo>
                <a:lnTo>
                  <a:pt x="545" y="546"/>
                </a:lnTo>
                <a:lnTo>
                  <a:pt x="535" y="575"/>
                </a:lnTo>
                <a:lnTo>
                  <a:pt x="525" y="601"/>
                </a:lnTo>
                <a:lnTo>
                  <a:pt x="515" y="624"/>
                </a:lnTo>
                <a:lnTo>
                  <a:pt x="503" y="648"/>
                </a:lnTo>
                <a:lnTo>
                  <a:pt x="491" y="672"/>
                </a:lnTo>
                <a:lnTo>
                  <a:pt x="479" y="695"/>
                </a:lnTo>
                <a:lnTo>
                  <a:pt x="469" y="721"/>
                </a:lnTo>
                <a:lnTo>
                  <a:pt x="460" y="750"/>
                </a:lnTo>
                <a:lnTo>
                  <a:pt x="453" y="783"/>
                </a:lnTo>
                <a:lnTo>
                  <a:pt x="448" y="821"/>
                </a:lnTo>
                <a:lnTo>
                  <a:pt x="447" y="864"/>
                </a:lnTo>
                <a:lnTo>
                  <a:pt x="448" y="907"/>
                </a:lnTo>
                <a:lnTo>
                  <a:pt x="453" y="945"/>
                </a:lnTo>
                <a:lnTo>
                  <a:pt x="460" y="978"/>
                </a:lnTo>
                <a:lnTo>
                  <a:pt x="469" y="1007"/>
                </a:lnTo>
                <a:lnTo>
                  <a:pt x="479" y="1033"/>
                </a:lnTo>
                <a:lnTo>
                  <a:pt x="491" y="1056"/>
                </a:lnTo>
                <a:lnTo>
                  <a:pt x="503" y="1080"/>
                </a:lnTo>
                <a:lnTo>
                  <a:pt x="515" y="1104"/>
                </a:lnTo>
                <a:lnTo>
                  <a:pt x="525" y="1127"/>
                </a:lnTo>
                <a:lnTo>
                  <a:pt x="535" y="1153"/>
                </a:lnTo>
                <a:lnTo>
                  <a:pt x="545" y="1182"/>
                </a:lnTo>
                <a:lnTo>
                  <a:pt x="552" y="1215"/>
                </a:lnTo>
                <a:lnTo>
                  <a:pt x="556" y="1253"/>
                </a:lnTo>
                <a:lnTo>
                  <a:pt x="558" y="1296"/>
                </a:lnTo>
                <a:lnTo>
                  <a:pt x="556" y="1339"/>
                </a:lnTo>
                <a:lnTo>
                  <a:pt x="552" y="1377"/>
                </a:lnTo>
                <a:lnTo>
                  <a:pt x="545" y="1410"/>
                </a:lnTo>
                <a:lnTo>
                  <a:pt x="535" y="1439"/>
                </a:lnTo>
                <a:lnTo>
                  <a:pt x="525" y="1465"/>
                </a:lnTo>
                <a:lnTo>
                  <a:pt x="515" y="1488"/>
                </a:lnTo>
                <a:lnTo>
                  <a:pt x="503" y="1512"/>
                </a:lnTo>
                <a:lnTo>
                  <a:pt x="491" y="1536"/>
                </a:lnTo>
                <a:lnTo>
                  <a:pt x="479" y="1559"/>
                </a:lnTo>
                <a:lnTo>
                  <a:pt x="469" y="1585"/>
                </a:lnTo>
                <a:lnTo>
                  <a:pt x="460" y="1614"/>
                </a:lnTo>
                <a:lnTo>
                  <a:pt x="453" y="1647"/>
                </a:lnTo>
                <a:lnTo>
                  <a:pt x="448" y="1685"/>
                </a:lnTo>
                <a:lnTo>
                  <a:pt x="447" y="1728"/>
                </a:lnTo>
                <a:lnTo>
                  <a:pt x="448" y="1771"/>
                </a:lnTo>
                <a:lnTo>
                  <a:pt x="453" y="1809"/>
                </a:lnTo>
                <a:lnTo>
                  <a:pt x="460" y="1842"/>
                </a:lnTo>
                <a:lnTo>
                  <a:pt x="469" y="1871"/>
                </a:lnTo>
                <a:lnTo>
                  <a:pt x="479" y="1897"/>
                </a:lnTo>
                <a:lnTo>
                  <a:pt x="491" y="1920"/>
                </a:lnTo>
                <a:lnTo>
                  <a:pt x="503" y="1944"/>
                </a:lnTo>
                <a:lnTo>
                  <a:pt x="515" y="1968"/>
                </a:lnTo>
                <a:lnTo>
                  <a:pt x="525" y="1991"/>
                </a:lnTo>
                <a:lnTo>
                  <a:pt x="535" y="2017"/>
                </a:lnTo>
                <a:lnTo>
                  <a:pt x="545" y="2046"/>
                </a:lnTo>
                <a:lnTo>
                  <a:pt x="552" y="2079"/>
                </a:lnTo>
                <a:lnTo>
                  <a:pt x="556" y="2117"/>
                </a:lnTo>
                <a:lnTo>
                  <a:pt x="558" y="2159"/>
                </a:lnTo>
                <a:lnTo>
                  <a:pt x="556" y="2203"/>
                </a:lnTo>
                <a:lnTo>
                  <a:pt x="552" y="2241"/>
                </a:lnTo>
                <a:lnTo>
                  <a:pt x="545" y="2274"/>
                </a:lnTo>
                <a:lnTo>
                  <a:pt x="535" y="2303"/>
                </a:lnTo>
                <a:lnTo>
                  <a:pt x="525" y="2329"/>
                </a:lnTo>
                <a:lnTo>
                  <a:pt x="515" y="2352"/>
                </a:lnTo>
                <a:lnTo>
                  <a:pt x="503" y="2376"/>
                </a:lnTo>
                <a:lnTo>
                  <a:pt x="491" y="2400"/>
                </a:lnTo>
                <a:lnTo>
                  <a:pt x="479" y="2423"/>
                </a:lnTo>
                <a:lnTo>
                  <a:pt x="469" y="2449"/>
                </a:lnTo>
                <a:lnTo>
                  <a:pt x="460" y="2478"/>
                </a:lnTo>
                <a:lnTo>
                  <a:pt x="453" y="2511"/>
                </a:lnTo>
                <a:lnTo>
                  <a:pt x="448" y="2549"/>
                </a:lnTo>
                <a:lnTo>
                  <a:pt x="447" y="2592"/>
                </a:lnTo>
                <a:lnTo>
                  <a:pt x="448" y="2635"/>
                </a:lnTo>
                <a:lnTo>
                  <a:pt x="453" y="2673"/>
                </a:lnTo>
                <a:lnTo>
                  <a:pt x="460" y="2706"/>
                </a:lnTo>
                <a:lnTo>
                  <a:pt x="469" y="2735"/>
                </a:lnTo>
                <a:lnTo>
                  <a:pt x="479" y="2761"/>
                </a:lnTo>
                <a:lnTo>
                  <a:pt x="491" y="2784"/>
                </a:lnTo>
                <a:lnTo>
                  <a:pt x="515" y="2832"/>
                </a:lnTo>
                <a:lnTo>
                  <a:pt x="525" y="2855"/>
                </a:lnTo>
                <a:lnTo>
                  <a:pt x="535" y="2881"/>
                </a:lnTo>
                <a:lnTo>
                  <a:pt x="545" y="2910"/>
                </a:lnTo>
                <a:lnTo>
                  <a:pt x="552" y="2943"/>
                </a:lnTo>
                <a:lnTo>
                  <a:pt x="556" y="2981"/>
                </a:lnTo>
                <a:lnTo>
                  <a:pt x="558" y="3024"/>
                </a:lnTo>
                <a:lnTo>
                  <a:pt x="556" y="3067"/>
                </a:lnTo>
                <a:lnTo>
                  <a:pt x="552" y="3105"/>
                </a:lnTo>
                <a:lnTo>
                  <a:pt x="545" y="3138"/>
                </a:lnTo>
                <a:lnTo>
                  <a:pt x="535" y="3167"/>
                </a:lnTo>
                <a:lnTo>
                  <a:pt x="525" y="3193"/>
                </a:lnTo>
                <a:lnTo>
                  <a:pt x="515" y="3216"/>
                </a:lnTo>
                <a:lnTo>
                  <a:pt x="503" y="3240"/>
                </a:lnTo>
                <a:lnTo>
                  <a:pt x="491" y="3264"/>
                </a:lnTo>
                <a:lnTo>
                  <a:pt x="479" y="3287"/>
                </a:lnTo>
                <a:lnTo>
                  <a:pt x="469" y="3313"/>
                </a:lnTo>
                <a:lnTo>
                  <a:pt x="460" y="3342"/>
                </a:lnTo>
                <a:lnTo>
                  <a:pt x="453" y="3375"/>
                </a:lnTo>
                <a:lnTo>
                  <a:pt x="448" y="3413"/>
                </a:lnTo>
                <a:lnTo>
                  <a:pt x="447" y="3456"/>
                </a:lnTo>
                <a:lnTo>
                  <a:pt x="448" y="3499"/>
                </a:lnTo>
                <a:lnTo>
                  <a:pt x="453" y="3537"/>
                </a:lnTo>
                <a:lnTo>
                  <a:pt x="460" y="3570"/>
                </a:lnTo>
                <a:lnTo>
                  <a:pt x="469" y="3599"/>
                </a:lnTo>
                <a:lnTo>
                  <a:pt x="479" y="3625"/>
                </a:lnTo>
                <a:lnTo>
                  <a:pt x="491" y="3648"/>
                </a:lnTo>
                <a:lnTo>
                  <a:pt x="503" y="3672"/>
                </a:lnTo>
                <a:lnTo>
                  <a:pt x="515" y="3696"/>
                </a:lnTo>
                <a:lnTo>
                  <a:pt x="525" y="3719"/>
                </a:lnTo>
                <a:lnTo>
                  <a:pt x="535" y="3745"/>
                </a:lnTo>
                <a:lnTo>
                  <a:pt x="545" y="3774"/>
                </a:lnTo>
                <a:lnTo>
                  <a:pt x="552" y="3807"/>
                </a:lnTo>
                <a:lnTo>
                  <a:pt x="556" y="3845"/>
                </a:lnTo>
                <a:lnTo>
                  <a:pt x="558" y="3888"/>
                </a:lnTo>
                <a:lnTo>
                  <a:pt x="556" y="3931"/>
                </a:lnTo>
                <a:lnTo>
                  <a:pt x="552" y="3969"/>
                </a:lnTo>
                <a:lnTo>
                  <a:pt x="545" y="4002"/>
                </a:lnTo>
                <a:lnTo>
                  <a:pt x="535" y="4031"/>
                </a:lnTo>
                <a:lnTo>
                  <a:pt x="525" y="4057"/>
                </a:lnTo>
                <a:lnTo>
                  <a:pt x="515" y="4080"/>
                </a:lnTo>
                <a:lnTo>
                  <a:pt x="503" y="4104"/>
                </a:lnTo>
                <a:lnTo>
                  <a:pt x="491" y="4128"/>
                </a:lnTo>
                <a:lnTo>
                  <a:pt x="479" y="4151"/>
                </a:lnTo>
                <a:lnTo>
                  <a:pt x="469" y="4177"/>
                </a:lnTo>
                <a:lnTo>
                  <a:pt x="460" y="4206"/>
                </a:lnTo>
                <a:lnTo>
                  <a:pt x="453" y="4239"/>
                </a:lnTo>
                <a:lnTo>
                  <a:pt x="448" y="4277"/>
                </a:lnTo>
                <a:lnTo>
                  <a:pt x="447" y="4320"/>
                </a:lnTo>
                <a:lnTo>
                  <a:pt x="0" y="4320"/>
                </a:lnTo>
                <a:lnTo>
                  <a:pt x="0" y="0"/>
                </a:lnTo>
                <a:close/>
              </a:path>
            </a:pathLst>
          </a:custGeom>
          <a:solidFill>
            <a:schemeClr val="tx2"/>
          </a:solidFill>
          <a:ln w="0">
            <a:noFill/>
            <a:prstDash val="solid"/>
            <a:round/>
            <a:headEnd/>
            <a:tailEnd/>
          </a:ln>
        </p:spPr>
        <p:txBody>
          <a:bodyPr/>
          <a:lstStyle/>
          <a:p>
            <a:endParaRPr lang="en-GB"/>
          </a:p>
        </p:txBody>
      </p:sp>
      <p:sp>
        <p:nvSpPr>
          <p:cNvPr id="9" name="Rectangle 8">
            <a:extLst>
              <a:ext uri="{FF2B5EF4-FFF2-40B4-BE49-F238E27FC236}">
                <a16:creationId xmlns:a16="http://schemas.microsoft.com/office/drawing/2014/main" id="{A97A9FEF-52A0-808F-183C-E69D0BD7DEB7}"/>
              </a:ext>
              <a:ext uri="{C183D7F6-B498-43B3-948B-1728B52AA6E4}">
                <adec:decorative xmlns:adec="http://schemas.microsoft.com/office/drawing/2017/decorative" val="1"/>
              </a:ext>
            </a:extLst>
          </p:cNvPr>
          <p:cNvSpPr/>
          <p:nvPr userDrawn="1"/>
        </p:nvSpPr>
        <p:spPr>
          <a:xfrm>
            <a:off x="11908536"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p:cNvSpPr>
            <a:spLocks noGrp="1"/>
          </p:cNvSpPr>
          <p:nvPr>
            <p:ph type="title" hasCustomPrompt="1"/>
          </p:nvPr>
        </p:nvSpPr>
        <p:spPr>
          <a:xfrm>
            <a:off x="1251678" y="655604"/>
            <a:ext cx="4028348" cy="5387886"/>
          </a:xfrm>
        </p:spPr>
        <p:txBody>
          <a:bodyPr anchor="ctr">
            <a:normAutofit/>
          </a:bodyPr>
          <a:lstStyle>
            <a:lvl1pPr algn="l">
              <a:defRPr sz="4000"/>
            </a:lvl1pPr>
          </a:lstStyle>
          <a:p>
            <a:r>
              <a:rPr lang="en-US"/>
              <a:t>Click to add title</a:t>
            </a:r>
          </a:p>
        </p:txBody>
      </p:sp>
      <p:sp>
        <p:nvSpPr>
          <p:cNvPr id="3" name="Content Placeholder 2"/>
          <p:cNvSpPr>
            <a:spLocks noGrp="1"/>
          </p:cNvSpPr>
          <p:nvPr>
            <p:ph idx="1" hasCustomPrompt="1"/>
          </p:nvPr>
        </p:nvSpPr>
        <p:spPr>
          <a:xfrm>
            <a:off x="5280026" y="655604"/>
            <a:ext cx="5986078" cy="5387886"/>
          </a:xfrm>
        </p:spPr>
        <p:txBody>
          <a:bodyPr>
            <a:normAutofit/>
          </a:bodyPr>
          <a:lstStyle>
            <a:lvl1pPr>
              <a:defRPr sz="2800"/>
            </a:lvl1pPr>
            <a:lvl2pPr>
              <a:defRPr sz="2800"/>
            </a:lvl2pPr>
            <a:lvl3pPr>
              <a:defRPr sz="2800"/>
            </a:lvl3pPr>
            <a:lvl4pPr>
              <a:defRPr sz="2800"/>
            </a:lvl4pPr>
            <a:lvl5pPr>
              <a:defRPr sz="2800"/>
            </a:lvl5pPr>
          </a:lstStyle>
          <a:p>
            <a:r>
              <a:rPr lang="en-US"/>
              <a:t>Click to add content</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F63B152-7103-4FFE-90AC-D94EB7F44A7E}" type="datetimeFigureOut">
              <a:rPr lang="en-US" smtClean="0"/>
              <a:t>9/17/2026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99DD5A9-4EF1-497E-92EF-2D23CF305E03}" type="slidenum">
              <a:rPr lang="en-US" smtClean="0"/>
              <a:t>‹#›</a:t>
            </a:fld>
            <a:endParaRPr lang="en-US"/>
          </a:p>
        </p:txBody>
      </p:sp>
    </p:spTree>
    <p:extLst>
      <p:ext uri="{BB962C8B-B14F-4D97-AF65-F5344CB8AC3E}">
        <p14:creationId xmlns:p14="http://schemas.microsoft.com/office/powerpoint/2010/main" val="42081161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and Content 3">
    <p:spTree>
      <p:nvGrpSpPr>
        <p:cNvPr id="1" name=""/>
        <p:cNvGrpSpPr/>
        <p:nvPr/>
      </p:nvGrpSpPr>
      <p:grpSpPr>
        <a:xfrm>
          <a:off x="0" y="0"/>
          <a:ext cx="0" cy="0"/>
          <a:chOff x="0" y="0"/>
          <a:chExt cx="0" cy="0"/>
        </a:xfrm>
      </p:grpSpPr>
      <p:grpSp>
        <p:nvGrpSpPr>
          <p:cNvPr id="15" name="Group 14">
            <a:extLst>
              <a:ext uri="{FF2B5EF4-FFF2-40B4-BE49-F238E27FC236}">
                <a16:creationId xmlns:a16="http://schemas.microsoft.com/office/drawing/2014/main" id="{682629D6-C81C-6C07-314D-B2D901A71DD9}"/>
              </a:ext>
              <a:ext uri="{C183D7F6-B498-43B3-948B-1728B52AA6E4}">
                <adec:decorative xmlns:adec="http://schemas.microsoft.com/office/drawing/2017/decorative" val="1"/>
              </a:ext>
            </a:extLst>
          </p:cNvPr>
          <p:cNvGrpSpPr/>
          <p:nvPr userDrawn="1"/>
        </p:nvGrpSpPr>
        <p:grpSpPr>
          <a:xfrm>
            <a:off x="0" y="0"/>
            <a:ext cx="12192000" cy="6858000"/>
            <a:chOff x="0" y="0"/>
            <a:chExt cx="12192000" cy="6858000"/>
          </a:xfrm>
        </p:grpSpPr>
        <p:sp>
          <p:nvSpPr>
            <p:cNvPr id="14" name="Rectangle 13">
              <a:extLst>
                <a:ext uri="{FF2B5EF4-FFF2-40B4-BE49-F238E27FC236}">
                  <a16:creationId xmlns:a16="http://schemas.microsoft.com/office/drawing/2014/main" id="{C7006ED6-1912-6865-5D19-6FCA22094F1E}"/>
                </a:ext>
              </a:extLst>
            </p:cNvPr>
            <p:cNvSpPr/>
            <p:nvPr userDrawn="1"/>
          </p:nvSpPr>
          <p:spPr>
            <a:xfrm>
              <a:off x="5530964" y="0"/>
              <a:ext cx="6661036" cy="6858000"/>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2" name="Group 11">
              <a:extLst>
                <a:ext uri="{FF2B5EF4-FFF2-40B4-BE49-F238E27FC236}">
                  <a16:creationId xmlns:a16="http://schemas.microsoft.com/office/drawing/2014/main" id="{6CD54FFD-5890-0058-F8A8-53847637E554}"/>
                </a:ext>
              </a:extLst>
            </p:cNvPr>
            <p:cNvGrpSpPr/>
            <p:nvPr userDrawn="1"/>
          </p:nvGrpSpPr>
          <p:grpSpPr>
            <a:xfrm>
              <a:off x="196964" y="0"/>
              <a:ext cx="7377024" cy="6858000"/>
              <a:chOff x="196964" y="0"/>
              <a:chExt cx="7377024" cy="6858000"/>
            </a:xfrm>
          </p:grpSpPr>
          <p:sp>
            <p:nvSpPr>
              <p:cNvPr id="10" name="Freeform 6" title="Left scallop edge">
                <a:extLst>
                  <a:ext uri="{FF2B5EF4-FFF2-40B4-BE49-F238E27FC236}">
                    <a16:creationId xmlns:a16="http://schemas.microsoft.com/office/drawing/2014/main" id="{79990210-1F9B-2CE1-E438-60E6728E96E4}"/>
                  </a:ext>
                </a:extLst>
              </p:cNvPr>
              <p:cNvSpPr/>
              <p:nvPr userDrawn="1"/>
            </p:nvSpPr>
            <p:spPr bwMode="auto">
              <a:xfrm>
                <a:off x="6688163" y="0"/>
                <a:ext cx="885825" cy="6858000"/>
              </a:xfrm>
              <a:custGeom>
                <a:avLst/>
                <a:gdLst/>
                <a:ahLst/>
                <a:cxnLst/>
                <a:rect l="0" t="0" r="r" b="b"/>
                <a:pathLst>
                  <a:path w="558" h="4320">
                    <a:moveTo>
                      <a:pt x="0" y="0"/>
                    </a:moveTo>
                    <a:lnTo>
                      <a:pt x="447" y="0"/>
                    </a:lnTo>
                    <a:lnTo>
                      <a:pt x="448" y="43"/>
                    </a:lnTo>
                    <a:lnTo>
                      <a:pt x="453" y="81"/>
                    </a:lnTo>
                    <a:lnTo>
                      <a:pt x="460" y="114"/>
                    </a:lnTo>
                    <a:lnTo>
                      <a:pt x="469" y="143"/>
                    </a:lnTo>
                    <a:lnTo>
                      <a:pt x="479" y="169"/>
                    </a:lnTo>
                    <a:lnTo>
                      <a:pt x="491" y="192"/>
                    </a:lnTo>
                    <a:lnTo>
                      <a:pt x="503" y="216"/>
                    </a:lnTo>
                    <a:lnTo>
                      <a:pt x="515" y="240"/>
                    </a:lnTo>
                    <a:lnTo>
                      <a:pt x="525" y="263"/>
                    </a:lnTo>
                    <a:lnTo>
                      <a:pt x="535" y="289"/>
                    </a:lnTo>
                    <a:lnTo>
                      <a:pt x="545" y="318"/>
                    </a:lnTo>
                    <a:lnTo>
                      <a:pt x="552" y="351"/>
                    </a:lnTo>
                    <a:lnTo>
                      <a:pt x="556" y="389"/>
                    </a:lnTo>
                    <a:lnTo>
                      <a:pt x="558" y="432"/>
                    </a:lnTo>
                    <a:lnTo>
                      <a:pt x="556" y="475"/>
                    </a:lnTo>
                    <a:lnTo>
                      <a:pt x="552" y="513"/>
                    </a:lnTo>
                    <a:lnTo>
                      <a:pt x="545" y="546"/>
                    </a:lnTo>
                    <a:lnTo>
                      <a:pt x="535" y="575"/>
                    </a:lnTo>
                    <a:lnTo>
                      <a:pt x="525" y="601"/>
                    </a:lnTo>
                    <a:lnTo>
                      <a:pt x="515" y="624"/>
                    </a:lnTo>
                    <a:lnTo>
                      <a:pt x="503" y="648"/>
                    </a:lnTo>
                    <a:lnTo>
                      <a:pt x="491" y="672"/>
                    </a:lnTo>
                    <a:lnTo>
                      <a:pt x="479" y="695"/>
                    </a:lnTo>
                    <a:lnTo>
                      <a:pt x="469" y="721"/>
                    </a:lnTo>
                    <a:lnTo>
                      <a:pt x="460" y="750"/>
                    </a:lnTo>
                    <a:lnTo>
                      <a:pt x="453" y="783"/>
                    </a:lnTo>
                    <a:lnTo>
                      <a:pt x="448" y="821"/>
                    </a:lnTo>
                    <a:lnTo>
                      <a:pt x="447" y="864"/>
                    </a:lnTo>
                    <a:lnTo>
                      <a:pt x="448" y="907"/>
                    </a:lnTo>
                    <a:lnTo>
                      <a:pt x="453" y="945"/>
                    </a:lnTo>
                    <a:lnTo>
                      <a:pt x="460" y="978"/>
                    </a:lnTo>
                    <a:lnTo>
                      <a:pt x="469" y="1007"/>
                    </a:lnTo>
                    <a:lnTo>
                      <a:pt x="479" y="1033"/>
                    </a:lnTo>
                    <a:lnTo>
                      <a:pt x="491" y="1056"/>
                    </a:lnTo>
                    <a:lnTo>
                      <a:pt x="503" y="1080"/>
                    </a:lnTo>
                    <a:lnTo>
                      <a:pt x="515" y="1104"/>
                    </a:lnTo>
                    <a:lnTo>
                      <a:pt x="525" y="1127"/>
                    </a:lnTo>
                    <a:lnTo>
                      <a:pt x="535" y="1153"/>
                    </a:lnTo>
                    <a:lnTo>
                      <a:pt x="545" y="1182"/>
                    </a:lnTo>
                    <a:lnTo>
                      <a:pt x="552" y="1215"/>
                    </a:lnTo>
                    <a:lnTo>
                      <a:pt x="556" y="1253"/>
                    </a:lnTo>
                    <a:lnTo>
                      <a:pt x="558" y="1296"/>
                    </a:lnTo>
                    <a:lnTo>
                      <a:pt x="556" y="1339"/>
                    </a:lnTo>
                    <a:lnTo>
                      <a:pt x="552" y="1377"/>
                    </a:lnTo>
                    <a:lnTo>
                      <a:pt x="545" y="1410"/>
                    </a:lnTo>
                    <a:lnTo>
                      <a:pt x="535" y="1439"/>
                    </a:lnTo>
                    <a:lnTo>
                      <a:pt x="525" y="1465"/>
                    </a:lnTo>
                    <a:lnTo>
                      <a:pt x="515" y="1488"/>
                    </a:lnTo>
                    <a:lnTo>
                      <a:pt x="503" y="1512"/>
                    </a:lnTo>
                    <a:lnTo>
                      <a:pt x="491" y="1536"/>
                    </a:lnTo>
                    <a:lnTo>
                      <a:pt x="479" y="1559"/>
                    </a:lnTo>
                    <a:lnTo>
                      <a:pt x="469" y="1585"/>
                    </a:lnTo>
                    <a:lnTo>
                      <a:pt x="460" y="1614"/>
                    </a:lnTo>
                    <a:lnTo>
                      <a:pt x="453" y="1647"/>
                    </a:lnTo>
                    <a:lnTo>
                      <a:pt x="448" y="1685"/>
                    </a:lnTo>
                    <a:lnTo>
                      <a:pt x="447" y="1728"/>
                    </a:lnTo>
                    <a:lnTo>
                      <a:pt x="448" y="1771"/>
                    </a:lnTo>
                    <a:lnTo>
                      <a:pt x="453" y="1809"/>
                    </a:lnTo>
                    <a:lnTo>
                      <a:pt x="460" y="1842"/>
                    </a:lnTo>
                    <a:lnTo>
                      <a:pt x="469" y="1871"/>
                    </a:lnTo>
                    <a:lnTo>
                      <a:pt x="479" y="1897"/>
                    </a:lnTo>
                    <a:lnTo>
                      <a:pt x="491" y="1920"/>
                    </a:lnTo>
                    <a:lnTo>
                      <a:pt x="503" y="1944"/>
                    </a:lnTo>
                    <a:lnTo>
                      <a:pt x="515" y="1968"/>
                    </a:lnTo>
                    <a:lnTo>
                      <a:pt x="525" y="1991"/>
                    </a:lnTo>
                    <a:lnTo>
                      <a:pt x="535" y="2017"/>
                    </a:lnTo>
                    <a:lnTo>
                      <a:pt x="545" y="2046"/>
                    </a:lnTo>
                    <a:lnTo>
                      <a:pt x="552" y="2079"/>
                    </a:lnTo>
                    <a:lnTo>
                      <a:pt x="556" y="2117"/>
                    </a:lnTo>
                    <a:lnTo>
                      <a:pt x="558" y="2159"/>
                    </a:lnTo>
                    <a:lnTo>
                      <a:pt x="556" y="2203"/>
                    </a:lnTo>
                    <a:lnTo>
                      <a:pt x="552" y="2241"/>
                    </a:lnTo>
                    <a:lnTo>
                      <a:pt x="545" y="2274"/>
                    </a:lnTo>
                    <a:lnTo>
                      <a:pt x="535" y="2303"/>
                    </a:lnTo>
                    <a:lnTo>
                      <a:pt x="525" y="2329"/>
                    </a:lnTo>
                    <a:lnTo>
                      <a:pt x="515" y="2352"/>
                    </a:lnTo>
                    <a:lnTo>
                      <a:pt x="503" y="2376"/>
                    </a:lnTo>
                    <a:lnTo>
                      <a:pt x="491" y="2400"/>
                    </a:lnTo>
                    <a:lnTo>
                      <a:pt x="479" y="2423"/>
                    </a:lnTo>
                    <a:lnTo>
                      <a:pt x="469" y="2449"/>
                    </a:lnTo>
                    <a:lnTo>
                      <a:pt x="460" y="2478"/>
                    </a:lnTo>
                    <a:lnTo>
                      <a:pt x="453" y="2511"/>
                    </a:lnTo>
                    <a:lnTo>
                      <a:pt x="448" y="2549"/>
                    </a:lnTo>
                    <a:lnTo>
                      <a:pt x="447" y="2592"/>
                    </a:lnTo>
                    <a:lnTo>
                      <a:pt x="448" y="2635"/>
                    </a:lnTo>
                    <a:lnTo>
                      <a:pt x="453" y="2673"/>
                    </a:lnTo>
                    <a:lnTo>
                      <a:pt x="460" y="2706"/>
                    </a:lnTo>
                    <a:lnTo>
                      <a:pt x="469" y="2735"/>
                    </a:lnTo>
                    <a:lnTo>
                      <a:pt x="479" y="2761"/>
                    </a:lnTo>
                    <a:lnTo>
                      <a:pt x="491" y="2784"/>
                    </a:lnTo>
                    <a:lnTo>
                      <a:pt x="515" y="2832"/>
                    </a:lnTo>
                    <a:lnTo>
                      <a:pt x="525" y="2855"/>
                    </a:lnTo>
                    <a:lnTo>
                      <a:pt x="535" y="2881"/>
                    </a:lnTo>
                    <a:lnTo>
                      <a:pt x="545" y="2910"/>
                    </a:lnTo>
                    <a:lnTo>
                      <a:pt x="552" y="2943"/>
                    </a:lnTo>
                    <a:lnTo>
                      <a:pt x="556" y="2981"/>
                    </a:lnTo>
                    <a:lnTo>
                      <a:pt x="558" y="3024"/>
                    </a:lnTo>
                    <a:lnTo>
                      <a:pt x="556" y="3067"/>
                    </a:lnTo>
                    <a:lnTo>
                      <a:pt x="552" y="3105"/>
                    </a:lnTo>
                    <a:lnTo>
                      <a:pt x="545" y="3138"/>
                    </a:lnTo>
                    <a:lnTo>
                      <a:pt x="535" y="3167"/>
                    </a:lnTo>
                    <a:lnTo>
                      <a:pt x="525" y="3193"/>
                    </a:lnTo>
                    <a:lnTo>
                      <a:pt x="515" y="3216"/>
                    </a:lnTo>
                    <a:lnTo>
                      <a:pt x="503" y="3240"/>
                    </a:lnTo>
                    <a:lnTo>
                      <a:pt x="491" y="3264"/>
                    </a:lnTo>
                    <a:lnTo>
                      <a:pt x="479" y="3287"/>
                    </a:lnTo>
                    <a:lnTo>
                      <a:pt x="469" y="3313"/>
                    </a:lnTo>
                    <a:lnTo>
                      <a:pt x="460" y="3342"/>
                    </a:lnTo>
                    <a:lnTo>
                      <a:pt x="453" y="3375"/>
                    </a:lnTo>
                    <a:lnTo>
                      <a:pt x="448" y="3413"/>
                    </a:lnTo>
                    <a:lnTo>
                      <a:pt x="447" y="3456"/>
                    </a:lnTo>
                    <a:lnTo>
                      <a:pt x="448" y="3499"/>
                    </a:lnTo>
                    <a:lnTo>
                      <a:pt x="453" y="3537"/>
                    </a:lnTo>
                    <a:lnTo>
                      <a:pt x="460" y="3570"/>
                    </a:lnTo>
                    <a:lnTo>
                      <a:pt x="469" y="3599"/>
                    </a:lnTo>
                    <a:lnTo>
                      <a:pt x="479" y="3625"/>
                    </a:lnTo>
                    <a:lnTo>
                      <a:pt x="491" y="3648"/>
                    </a:lnTo>
                    <a:lnTo>
                      <a:pt x="503" y="3672"/>
                    </a:lnTo>
                    <a:lnTo>
                      <a:pt x="515" y="3696"/>
                    </a:lnTo>
                    <a:lnTo>
                      <a:pt x="525" y="3719"/>
                    </a:lnTo>
                    <a:lnTo>
                      <a:pt x="535" y="3745"/>
                    </a:lnTo>
                    <a:lnTo>
                      <a:pt x="545" y="3774"/>
                    </a:lnTo>
                    <a:lnTo>
                      <a:pt x="552" y="3807"/>
                    </a:lnTo>
                    <a:lnTo>
                      <a:pt x="556" y="3845"/>
                    </a:lnTo>
                    <a:lnTo>
                      <a:pt x="558" y="3888"/>
                    </a:lnTo>
                    <a:lnTo>
                      <a:pt x="556" y="3931"/>
                    </a:lnTo>
                    <a:lnTo>
                      <a:pt x="552" y="3969"/>
                    </a:lnTo>
                    <a:lnTo>
                      <a:pt x="545" y="4002"/>
                    </a:lnTo>
                    <a:lnTo>
                      <a:pt x="535" y="4031"/>
                    </a:lnTo>
                    <a:lnTo>
                      <a:pt x="525" y="4057"/>
                    </a:lnTo>
                    <a:lnTo>
                      <a:pt x="515" y="4080"/>
                    </a:lnTo>
                    <a:lnTo>
                      <a:pt x="503" y="4104"/>
                    </a:lnTo>
                    <a:lnTo>
                      <a:pt x="491" y="4128"/>
                    </a:lnTo>
                    <a:lnTo>
                      <a:pt x="479" y="4151"/>
                    </a:lnTo>
                    <a:lnTo>
                      <a:pt x="469" y="4177"/>
                    </a:lnTo>
                    <a:lnTo>
                      <a:pt x="460" y="4206"/>
                    </a:lnTo>
                    <a:lnTo>
                      <a:pt x="453" y="4239"/>
                    </a:lnTo>
                    <a:lnTo>
                      <a:pt x="448" y="4277"/>
                    </a:lnTo>
                    <a:lnTo>
                      <a:pt x="447" y="4320"/>
                    </a:lnTo>
                    <a:lnTo>
                      <a:pt x="0" y="4320"/>
                    </a:lnTo>
                    <a:lnTo>
                      <a:pt x="0" y="0"/>
                    </a:lnTo>
                    <a:close/>
                  </a:path>
                </a:pathLst>
              </a:custGeom>
              <a:solidFill>
                <a:schemeClr val="bg2">
                  <a:lumMod val="90000"/>
                </a:schemeClr>
              </a:solidFill>
              <a:ln w="0">
                <a:noFill/>
                <a:prstDash val="solid"/>
                <a:round/>
                <a:headEnd/>
                <a:tailEnd/>
              </a:ln>
            </p:spPr>
            <p:txBody>
              <a:bodyPr/>
              <a:lstStyle/>
              <a:p>
                <a:endParaRPr lang="en-GB"/>
              </a:p>
            </p:txBody>
          </p:sp>
          <p:sp>
            <p:nvSpPr>
              <p:cNvPr id="11" name="Rectangle 10">
                <a:extLst>
                  <a:ext uri="{FF2B5EF4-FFF2-40B4-BE49-F238E27FC236}">
                    <a16:creationId xmlns:a16="http://schemas.microsoft.com/office/drawing/2014/main" id="{114EED43-19C6-3D75-5205-DBAE6551B347}"/>
                  </a:ext>
                </a:extLst>
              </p:cNvPr>
              <p:cNvSpPr/>
              <p:nvPr userDrawn="1"/>
            </p:nvSpPr>
            <p:spPr>
              <a:xfrm>
                <a:off x="196964" y="0"/>
                <a:ext cx="6661036" cy="6858000"/>
              </a:xfrm>
              <a:prstGeom prst="rect">
                <a:avLst/>
              </a:prstGeom>
              <a:solidFill>
                <a:schemeClr val="bg2">
                  <a:lumMod val="9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9" name="Rectangle 8" title="right edge border">
              <a:extLst>
                <a:ext uri="{FF2B5EF4-FFF2-40B4-BE49-F238E27FC236}">
                  <a16:creationId xmlns:a16="http://schemas.microsoft.com/office/drawing/2014/main" id="{774323D2-93FE-5FD5-676F-452C98106A6E}"/>
                </a:ext>
              </a:extLst>
            </p:cNvPr>
            <p:cNvSpPr/>
            <p:nvPr userDrawn="1"/>
          </p:nvSpPr>
          <p:spPr>
            <a:xfrm>
              <a:off x="0"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grpSp>
      <p:sp>
        <p:nvSpPr>
          <p:cNvPr id="2" name="Title 1"/>
          <p:cNvSpPr>
            <a:spLocks noGrp="1"/>
          </p:cNvSpPr>
          <p:nvPr>
            <p:ph type="title" hasCustomPrompt="1"/>
          </p:nvPr>
        </p:nvSpPr>
        <p:spPr>
          <a:xfrm>
            <a:off x="8039820" y="382385"/>
            <a:ext cx="3709358" cy="5742370"/>
          </a:xfrm>
        </p:spPr>
        <p:txBody>
          <a:bodyPr anchor="ctr">
            <a:normAutofit/>
          </a:bodyPr>
          <a:lstStyle>
            <a:lvl1pPr>
              <a:defRPr sz="4000"/>
            </a:lvl1pPr>
          </a:lstStyle>
          <a:p>
            <a:r>
              <a:rPr lang="en-US"/>
              <a:t>Click to add title</a:t>
            </a:r>
          </a:p>
        </p:txBody>
      </p:sp>
      <p:sp>
        <p:nvSpPr>
          <p:cNvPr id="3" name="Content Placeholder 2"/>
          <p:cNvSpPr>
            <a:spLocks noGrp="1"/>
          </p:cNvSpPr>
          <p:nvPr>
            <p:ph idx="1" hasCustomPrompt="1"/>
          </p:nvPr>
        </p:nvSpPr>
        <p:spPr>
          <a:xfrm>
            <a:off x="776376" y="508959"/>
            <a:ext cx="6305911" cy="5615796"/>
          </a:xfrm>
        </p:spPr>
        <p:txBody>
          <a:bodyPr>
            <a:normAutofit/>
          </a:bodyPr>
          <a:lstStyle>
            <a:lvl1pPr>
              <a:defRPr sz="2800"/>
            </a:lvl1pPr>
            <a:lvl2pPr>
              <a:defRPr sz="2800"/>
            </a:lvl2pPr>
            <a:lvl3pPr>
              <a:defRPr sz="2800"/>
            </a:lvl3pPr>
            <a:lvl4pPr>
              <a:defRPr sz="2800"/>
            </a:lvl4pPr>
            <a:lvl5pPr>
              <a:defRPr sz="2800"/>
            </a:lvl5pPr>
          </a:lstStyle>
          <a:p>
            <a:r>
              <a:rPr lang="en-US"/>
              <a:t>Click to add content</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F63B152-7103-4FFE-90AC-D94EB7F44A7E}" type="datetimeFigureOut">
              <a:rPr lang="en-US" smtClean="0"/>
              <a:t>9/17/2026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99DD5A9-4EF1-497E-92EF-2D23CF305E03}" type="slidenum">
              <a:rPr lang="en-US" smtClean="0"/>
              <a:t>‹#›</a:t>
            </a:fld>
            <a:endParaRPr lang="en-US"/>
          </a:p>
        </p:txBody>
      </p:sp>
    </p:spTree>
    <p:extLst>
      <p:ext uri="{BB962C8B-B14F-4D97-AF65-F5344CB8AC3E}">
        <p14:creationId xmlns:p14="http://schemas.microsoft.com/office/powerpoint/2010/main" val="31633039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Title and Content 4">
    <p:spTree>
      <p:nvGrpSpPr>
        <p:cNvPr id="1" name=""/>
        <p:cNvGrpSpPr/>
        <p:nvPr/>
      </p:nvGrpSpPr>
      <p:grpSpPr>
        <a:xfrm>
          <a:off x="0" y="0"/>
          <a:ext cx="0" cy="0"/>
          <a:chOff x="0" y="0"/>
          <a:chExt cx="0" cy="0"/>
        </a:xfrm>
      </p:grpSpPr>
      <p:grpSp>
        <p:nvGrpSpPr>
          <p:cNvPr id="13" name="Group 12">
            <a:extLst>
              <a:ext uri="{FF2B5EF4-FFF2-40B4-BE49-F238E27FC236}">
                <a16:creationId xmlns:a16="http://schemas.microsoft.com/office/drawing/2014/main" id="{6D9CA508-3C86-3580-504F-B66601B72530}"/>
              </a:ext>
              <a:ext uri="{C183D7F6-B498-43B3-948B-1728B52AA6E4}">
                <adec:decorative xmlns:adec="http://schemas.microsoft.com/office/drawing/2017/decorative" val="1"/>
              </a:ext>
            </a:extLst>
          </p:cNvPr>
          <p:cNvGrpSpPr/>
          <p:nvPr userDrawn="1"/>
        </p:nvGrpSpPr>
        <p:grpSpPr>
          <a:xfrm>
            <a:off x="0" y="0"/>
            <a:ext cx="12198688" cy="6858000"/>
            <a:chOff x="0" y="0"/>
            <a:chExt cx="12198688" cy="6858000"/>
          </a:xfrm>
        </p:grpSpPr>
        <p:sp>
          <p:nvSpPr>
            <p:cNvPr id="14" name="Rectangle 13">
              <a:extLst>
                <a:ext uri="{FF2B5EF4-FFF2-40B4-BE49-F238E27FC236}">
                  <a16:creationId xmlns:a16="http://schemas.microsoft.com/office/drawing/2014/main" id="{C7006ED6-1912-6865-5D19-6FCA22094F1E}"/>
                </a:ext>
              </a:extLst>
            </p:cNvPr>
            <p:cNvSpPr/>
            <p:nvPr userDrawn="1"/>
          </p:nvSpPr>
          <p:spPr>
            <a:xfrm>
              <a:off x="5727928" y="0"/>
              <a:ext cx="6470760" cy="6858000"/>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6" title="Left scallop edge">
              <a:extLst>
                <a:ext uri="{FF2B5EF4-FFF2-40B4-BE49-F238E27FC236}">
                  <a16:creationId xmlns:a16="http://schemas.microsoft.com/office/drawing/2014/main" id="{79990210-1F9B-2CE1-E438-60E6728E96E4}"/>
                </a:ext>
              </a:extLst>
            </p:cNvPr>
            <p:cNvSpPr/>
            <p:nvPr userDrawn="1"/>
          </p:nvSpPr>
          <p:spPr bwMode="auto">
            <a:xfrm>
              <a:off x="5399865" y="0"/>
              <a:ext cx="885825" cy="6858000"/>
            </a:xfrm>
            <a:custGeom>
              <a:avLst/>
              <a:gdLst/>
              <a:ahLst/>
              <a:cxnLst/>
              <a:rect l="0" t="0" r="r" b="b"/>
              <a:pathLst>
                <a:path w="558" h="4320">
                  <a:moveTo>
                    <a:pt x="0" y="0"/>
                  </a:moveTo>
                  <a:lnTo>
                    <a:pt x="447" y="0"/>
                  </a:lnTo>
                  <a:lnTo>
                    <a:pt x="448" y="43"/>
                  </a:lnTo>
                  <a:lnTo>
                    <a:pt x="453" y="81"/>
                  </a:lnTo>
                  <a:lnTo>
                    <a:pt x="460" y="114"/>
                  </a:lnTo>
                  <a:lnTo>
                    <a:pt x="469" y="143"/>
                  </a:lnTo>
                  <a:lnTo>
                    <a:pt x="479" y="169"/>
                  </a:lnTo>
                  <a:lnTo>
                    <a:pt x="491" y="192"/>
                  </a:lnTo>
                  <a:lnTo>
                    <a:pt x="503" y="216"/>
                  </a:lnTo>
                  <a:lnTo>
                    <a:pt x="515" y="240"/>
                  </a:lnTo>
                  <a:lnTo>
                    <a:pt x="525" y="263"/>
                  </a:lnTo>
                  <a:lnTo>
                    <a:pt x="535" y="289"/>
                  </a:lnTo>
                  <a:lnTo>
                    <a:pt x="545" y="318"/>
                  </a:lnTo>
                  <a:lnTo>
                    <a:pt x="552" y="351"/>
                  </a:lnTo>
                  <a:lnTo>
                    <a:pt x="556" y="389"/>
                  </a:lnTo>
                  <a:lnTo>
                    <a:pt x="558" y="432"/>
                  </a:lnTo>
                  <a:lnTo>
                    <a:pt x="556" y="475"/>
                  </a:lnTo>
                  <a:lnTo>
                    <a:pt x="552" y="513"/>
                  </a:lnTo>
                  <a:lnTo>
                    <a:pt x="545" y="546"/>
                  </a:lnTo>
                  <a:lnTo>
                    <a:pt x="535" y="575"/>
                  </a:lnTo>
                  <a:lnTo>
                    <a:pt x="525" y="601"/>
                  </a:lnTo>
                  <a:lnTo>
                    <a:pt x="515" y="624"/>
                  </a:lnTo>
                  <a:lnTo>
                    <a:pt x="503" y="648"/>
                  </a:lnTo>
                  <a:lnTo>
                    <a:pt x="491" y="672"/>
                  </a:lnTo>
                  <a:lnTo>
                    <a:pt x="479" y="695"/>
                  </a:lnTo>
                  <a:lnTo>
                    <a:pt x="469" y="721"/>
                  </a:lnTo>
                  <a:lnTo>
                    <a:pt x="460" y="750"/>
                  </a:lnTo>
                  <a:lnTo>
                    <a:pt x="453" y="783"/>
                  </a:lnTo>
                  <a:lnTo>
                    <a:pt x="448" y="821"/>
                  </a:lnTo>
                  <a:lnTo>
                    <a:pt x="447" y="864"/>
                  </a:lnTo>
                  <a:lnTo>
                    <a:pt x="448" y="907"/>
                  </a:lnTo>
                  <a:lnTo>
                    <a:pt x="453" y="945"/>
                  </a:lnTo>
                  <a:lnTo>
                    <a:pt x="460" y="978"/>
                  </a:lnTo>
                  <a:lnTo>
                    <a:pt x="469" y="1007"/>
                  </a:lnTo>
                  <a:lnTo>
                    <a:pt x="479" y="1033"/>
                  </a:lnTo>
                  <a:lnTo>
                    <a:pt x="491" y="1056"/>
                  </a:lnTo>
                  <a:lnTo>
                    <a:pt x="503" y="1080"/>
                  </a:lnTo>
                  <a:lnTo>
                    <a:pt x="515" y="1104"/>
                  </a:lnTo>
                  <a:lnTo>
                    <a:pt x="525" y="1127"/>
                  </a:lnTo>
                  <a:lnTo>
                    <a:pt x="535" y="1153"/>
                  </a:lnTo>
                  <a:lnTo>
                    <a:pt x="545" y="1182"/>
                  </a:lnTo>
                  <a:lnTo>
                    <a:pt x="552" y="1215"/>
                  </a:lnTo>
                  <a:lnTo>
                    <a:pt x="556" y="1253"/>
                  </a:lnTo>
                  <a:lnTo>
                    <a:pt x="558" y="1296"/>
                  </a:lnTo>
                  <a:lnTo>
                    <a:pt x="556" y="1339"/>
                  </a:lnTo>
                  <a:lnTo>
                    <a:pt x="552" y="1377"/>
                  </a:lnTo>
                  <a:lnTo>
                    <a:pt x="545" y="1410"/>
                  </a:lnTo>
                  <a:lnTo>
                    <a:pt x="535" y="1439"/>
                  </a:lnTo>
                  <a:lnTo>
                    <a:pt x="525" y="1465"/>
                  </a:lnTo>
                  <a:lnTo>
                    <a:pt x="515" y="1488"/>
                  </a:lnTo>
                  <a:lnTo>
                    <a:pt x="503" y="1512"/>
                  </a:lnTo>
                  <a:lnTo>
                    <a:pt x="491" y="1536"/>
                  </a:lnTo>
                  <a:lnTo>
                    <a:pt x="479" y="1559"/>
                  </a:lnTo>
                  <a:lnTo>
                    <a:pt x="469" y="1585"/>
                  </a:lnTo>
                  <a:lnTo>
                    <a:pt x="460" y="1614"/>
                  </a:lnTo>
                  <a:lnTo>
                    <a:pt x="453" y="1647"/>
                  </a:lnTo>
                  <a:lnTo>
                    <a:pt x="448" y="1685"/>
                  </a:lnTo>
                  <a:lnTo>
                    <a:pt x="447" y="1728"/>
                  </a:lnTo>
                  <a:lnTo>
                    <a:pt x="448" y="1771"/>
                  </a:lnTo>
                  <a:lnTo>
                    <a:pt x="453" y="1809"/>
                  </a:lnTo>
                  <a:lnTo>
                    <a:pt x="460" y="1842"/>
                  </a:lnTo>
                  <a:lnTo>
                    <a:pt x="469" y="1871"/>
                  </a:lnTo>
                  <a:lnTo>
                    <a:pt x="479" y="1897"/>
                  </a:lnTo>
                  <a:lnTo>
                    <a:pt x="491" y="1920"/>
                  </a:lnTo>
                  <a:lnTo>
                    <a:pt x="503" y="1944"/>
                  </a:lnTo>
                  <a:lnTo>
                    <a:pt x="515" y="1968"/>
                  </a:lnTo>
                  <a:lnTo>
                    <a:pt x="525" y="1991"/>
                  </a:lnTo>
                  <a:lnTo>
                    <a:pt x="535" y="2017"/>
                  </a:lnTo>
                  <a:lnTo>
                    <a:pt x="545" y="2046"/>
                  </a:lnTo>
                  <a:lnTo>
                    <a:pt x="552" y="2079"/>
                  </a:lnTo>
                  <a:lnTo>
                    <a:pt x="556" y="2117"/>
                  </a:lnTo>
                  <a:lnTo>
                    <a:pt x="558" y="2159"/>
                  </a:lnTo>
                  <a:lnTo>
                    <a:pt x="556" y="2203"/>
                  </a:lnTo>
                  <a:lnTo>
                    <a:pt x="552" y="2241"/>
                  </a:lnTo>
                  <a:lnTo>
                    <a:pt x="545" y="2274"/>
                  </a:lnTo>
                  <a:lnTo>
                    <a:pt x="535" y="2303"/>
                  </a:lnTo>
                  <a:lnTo>
                    <a:pt x="525" y="2329"/>
                  </a:lnTo>
                  <a:lnTo>
                    <a:pt x="515" y="2352"/>
                  </a:lnTo>
                  <a:lnTo>
                    <a:pt x="503" y="2376"/>
                  </a:lnTo>
                  <a:lnTo>
                    <a:pt x="491" y="2400"/>
                  </a:lnTo>
                  <a:lnTo>
                    <a:pt x="479" y="2423"/>
                  </a:lnTo>
                  <a:lnTo>
                    <a:pt x="469" y="2449"/>
                  </a:lnTo>
                  <a:lnTo>
                    <a:pt x="460" y="2478"/>
                  </a:lnTo>
                  <a:lnTo>
                    <a:pt x="453" y="2511"/>
                  </a:lnTo>
                  <a:lnTo>
                    <a:pt x="448" y="2549"/>
                  </a:lnTo>
                  <a:lnTo>
                    <a:pt x="447" y="2592"/>
                  </a:lnTo>
                  <a:lnTo>
                    <a:pt x="448" y="2635"/>
                  </a:lnTo>
                  <a:lnTo>
                    <a:pt x="453" y="2673"/>
                  </a:lnTo>
                  <a:lnTo>
                    <a:pt x="460" y="2706"/>
                  </a:lnTo>
                  <a:lnTo>
                    <a:pt x="469" y="2735"/>
                  </a:lnTo>
                  <a:lnTo>
                    <a:pt x="479" y="2761"/>
                  </a:lnTo>
                  <a:lnTo>
                    <a:pt x="491" y="2784"/>
                  </a:lnTo>
                  <a:lnTo>
                    <a:pt x="515" y="2832"/>
                  </a:lnTo>
                  <a:lnTo>
                    <a:pt x="525" y="2855"/>
                  </a:lnTo>
                  <a:lnTo>
                    <a:pt x="535" y="2881"/>
                  </a:lnTo>
                  <a:lnTo>
                    <a:pt x="545" y="2910"/>
                  </a:lnTo>
                  <a:lnTo>
                    <a:pt x="552" y="2943"/>
                  </a:lnTo>
                  <a:lnTo>
                    <a:pt x="556" y="2981"/>
                  </a:lnTo>
                  <a:lnTo>
                    <a:pt x="558" y="3024"/>
                  </a:lnTo>
                  <a:lnTo>
                    <a:pt x="556" y="3067"/>
                  </a:lnTo>
                  <a:lnTo>
                    <a:pt x="552" y="3105"/>
                  </a:lnTo>
                  <a:lnTo>
                    <a:pt x="545" y="3138"/>
                  </a:lnTo>
                  <a:lnTo>
                    <a:pt x="535" y="3167"/>
                  </a:lnTo>
                  <a:lnTo>
                    <a:pt x="525" y="3193"/>
                  </a:lnTo>
                  <a:lnTo>
                    <a:pt x="515" y="3216"/>
                  </a:lnTo>
                  <a:lnTo>
                    <a:pt x="503" y="3240"/>
                  </a:lnTo>
                  <a:lnTo>
                    <a:pt x="491" y="3264"/>
                  </a:lnTo>
                  <a:lnTo>
                    <a:pt x="479" y="3287"/>
                  </a:lnTo>
                  <a:lnTo>
                    <a:pt x="469" y="3313"/>
                  </a:lnTo>
                  <a:lnTo>
                    <a:pt x="460" y="3342"/>
                  </a:lnTo>
                  <a:lnTo>
                    <a:pt x="453" y="3375"/>
                  </a:lnTo>
                  <a:lnTo>
                    <a:pt x="448" y="3413"/>
                  </a:lnTo>
                  <a:lnTo>
                    <a:pt x="447" y="3456"/>
                  </a:lnTo>
                  <a:lnTo>
                    <a:pt x="448" y="3499"/>
                  </a:lnTo>
                  <a:lnTo>
                    <a:pt x="453" y="3537"/>
                  </a:lnTo>
                  <a:lnTo>
                    <a:pt x="460" y="3570"/>
                  </a:lnTo>
                  <a:lnTo>
                    <a:pt x="469" y="3599"/>
                  </a:lnTo>
                  <a:lnTo>
                    <a:pt x="479" y="3625"/>
                  </a:lnTo>
                  <a:lnTo>
                    <a:pt x="491" y="3648"/>
                  </a:lnTo>
                  <a:lnTo>
                    <a:pt x="503" y="3672"/>
                  </a:lnTo>
                  <a:lnTo>
                    <a:pt x="515" y="3696"/>
                  </a:lnTo>
                  <a:lnTo>
                    <a:pt x="525" y="3719"/>
                  </a:lnTo>
                  <a:lnTo>
                    <a:pt x="535" y="3745"/>
                  </a:lnTo>
                  <a:lnTo>
                    <a:pt x="545" y="3774"/>
                  </a:lnTo>
                  <a:lnTo>
                    <a:pt x="552" y="3807"/>
                  </a:lnTo>
                  <a:lnTo>
                    <a:pt x="556" y="3845"/>
                  </a:lnTo>
                  <a:lnTo>
                    <a:pt x="558" y="3888"/>
                  </a:lnTo>
                  <a:lnTo>
                    <a:pt x="556" y="3931"/>
                  </a:lnTo>
                  <a:lnTo>
                    <a:pt x="552" y="3969"/>
                  </a:lnTo>
                  <a:lnTo>
                    <a:pt x="545" y="4002"/>
                  </a:lnTo>
                  <a:lnTo>
                    <a:pt x="535" y="4031"/>
                  </a:lnTo>
                  <a:lnTo>
                    <a:pt x="525" y="4057"/>
                  </a:lnTo>
                  <a:lnTo>
                    <a:pt x="515" y="4080"/>
                  </a:lnTo>
                  <a:lnTo>
                    <a:pt x="503" y="4104"/>
                  </a:lnTo>
                  <a:lnTo>
                    <a:pt x="491" y="4128"/>
                  </a:lnTo>
                  <a:lnTo>
                    <a:pt x="479" y="4151"/>
                  </a:lnTo>
                  <a:lnTo>
                    <a:pt x="469" y="4177"/>
                  </a:lnTo>
                  <a:lnTo>
                    <a:pt x="460" y="4206"/>
                  </a:lnTo>
                  <a:lnTo>
                    <a:pt x="453" y="4239"/>
                  </a:lnTo>
                  <a:lnTo>
                    <a:pt x="448" y="4277"/>
                  </a:lnTo>
                  <a:lnTo>
                    <a:pt x="447" y="4320"/>
                  </a:lnTo>
                  <a:lnTo>
                    <a:pt x="0" y="4320"/>
                  </a:lnTo>
                  <a:lnTo>
                    <a:pt x="0" y="0"/>
                  </a:lnTo>
                  <a:close/>
                </a:path>
              </a:pathLst>
            </a:custGeom>
            <a:solidFill>
              <a:schemeClr val="accent1"/>
            </a:solidFill>
            <a:ln w="0">
              <a:noFill/>
              <a:prstDash val="solid"/>
              <a:round/>
              <a:headEnd/>
              <a:tailEnd/>
            </a:ln>
          </p:spPr>
          <p:txBody>
            <a:bodyPr/>
            <a:lstStyle/>
            <a:p>
              <a:endParaRPr lang="en-GB"/>
            </a:p>
          </p:txBody>
        </p:sp>
        <p:sp>
          <p:nvSpPr>
            <p:cNvPr id="11" name="Rectangle 10">
              <a:extLst>
                <a:ext uri="{FF2B5EF4-FFF2-40B4-BE49-F238E27FC236}">
                  <a16:creationId xmlns:a16="http://schemas.microsoft.com/office/drawing/2014/main" id="{114EED43-19C6-3D75-5205-DBAE6551B347}"/>
                </a:ext>
              </a:extLst>
            </p:cNvPr>
            <p:cNvSpPr/>
            <p:nvPr userDrawn="1"/>
          </p:nvSpPr>
          <p:spPr>
            <a:xfrm>
              <a:off x="196964" y="0"/>
              <a:ext cx="5334000" cy="685800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title="right edge border">
              <a:extLst>
                <a:ext uri="{FF2B5EF4-FFF2-40B4-BE49-F238E27FC236}">
                  <a16:creationId xmlns:a16="http://schemas.microsoft.com/office/drawing/2014/main" id="{774323D2-93FE-5FD5-676F-452C98106A6E}"/>
                </a:ext>
              </a:extLst>
            </p:cNvPr>
            <p:cNvSpPr/>
            <p:nvPr userDrawn="1"/>
          </p:nvSpPr>
          <p:spPr>
            <a:xfrm>
              <a:off x="0" y="0"/>
              <a:ext cx="283464" cy="68580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grpSp>
      <p:sp>
        <p:nvSpPr>
          <p:cNvPr id="2" name="Title 1"/>
          <p:cNvSpPr>
            <a:spLocks noGrp="1"/>
          </p:cNvSpPr>
          <p:nvPr userDrawn="1">
            <p:ph type="title" hasCustomPrompt="1"/>
          </p:nvPr>
        </p:nvSpPr>
        <p:spPr>
          <a:xfrm>
            <a:off x="934958" y="526210"/>
            <a:ext cx="4464908" cy="5817106"/>
          </a:xfrm>
        </p:spPr>
        <p:txBody>
          <a:bodyPr anchor="ctr">
            <a:normAutofit/>
          </a:bodyPr>
          <a:lstStyle>
            <a:lvl1pPr>
              <a:defRPr sz="4000"/>
            </a:lvl1pPr>
          </a:lstStyle>
          <a:p>
            <a:r>
              <a:rPr lang="en-US"/>
              <a:t>Click to add title</a:t>
            </a:r>
          </a:p>
        </p:txBody>
      </p:sp>
      <p:sp>
        <p:nvSpPr>
          <p:cNvPr id="3" name="Content Placeholder 2"/>
          <p:cNvSpPr>
            <a:spLocks noGrp="1"/>
          </p:cNvSpPr>
          <p:nvPr userDrawn="1">
            <p:ph idx="1" hasCustomPrompt="1"/>
          </p:nvPr>
        </p:nvSpPr>
        <p:spPr>
          <a:xfrm>
            <a:off x="6719977" y="526210"/>
            <a:ext cx="4921464" cy="5817106"/>
          </a:xfrm>
        </p:spPr>
        <p:txBody>
          <a:bodyPr anchor="ctr">
            <a:normAutofit/>
          </a:bodyPr>
          <a:lstStyle>
            <a:lvl1pPr>
              <a:defRPr sz="2800"/>
            </a:lvl1pPr>
            <a:lvl2pPr>
              <a:defRPr sz="2800"/>
            </a:lvl2pPr>
            <a:lvl3pPr>
              <a:defRPr sz="2800"/>
            </a:lvl3pPr>
            <a:lvl4pPr>
              <a:defRPr sz="2800"/>
            </a:lvl4pPr>
            <a:lvl5pPr>
              <a:defRPr sz="2800"/>
            </a:lvl5pPr>
          </a:lstStyle>
          <a:p>
            <a:r>
              <a:rPr lang="en-US"/>
              <a:t>Click to add content</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9540382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Section Title">
    <p:bg>
      <p:bgPr>
        <a:solidFill>
          <a:schemeClr val="bg1"/>
        </a:solidFill>
        <a:effectLst/>
      </p:bgPr>
    </p:bg>
    <p:spTree>
      <p:nvGrpSpPr>
        <p:cNvPr id="1" name=""/>
        <p:cNvGrpSpPr/>
        <p:nvPr/>
      </p:nvGrpSpPr>
      <p:grpSpPr>
        <a:xfrm>
          <a:off x="0" y="0"/>
          <a:ext cx="0" cy="0"/>
          <a:chOff x="0" y="0"/>
          <a:chExt cx="0" cy="0"/>
        </a:xfrm>
      </p:grpSpPr>
      <p:sp>
        <p:nvSpPr>
          <p:cNvPr id="13" name="Freeform 6">
            <a:extLst>
              <a:ext uri="{FF2B5EF4-FFF2-40B4-BE49-F238E27FC236}">
                <a16:creationId xmlns:a16="http://schemas.microsoft.com/office/drawing/2014/main" id="{97CCFE93-3875-D188-55BA-86E16415CFD4}"/>
              </a:ext>
              <a:ext uri="{C183D7F6-B498-43B3-948B-1728B52AA6E4}">
                <adec:decorative xmlns:adec="http://schemas.microsoft.com/office/drawing/2017/decorative" val="1"/>
              </a:ext>
            </a:extLst>
          </p:cNvPr>
          <p:cNvSpPr/>
          <p:nvPr userDrawn="1"/>
        </p:nvSpPr>
        <p:spPr bwMode="auto">
          <a:xfrm>
            <a:off x="0" y="0"/>
            <a:ext cx="885825" cy="6858000"/>
          </a:xfrm>
          <a:custGeom>
            <a:avLst/>
            <a:gdLst/>
            <a:ahLst/>
            <a:cxnLst/>
            <a:rect l="0" t="0" r="r" b="b"/>
            <a:pathLst>
              <a:path w="558" h="4320">
                <a:moveTo>
                  <a:pt x="0" y="0"/>
                </a:moveTo>
                <a:lnTo>
                  <a:pt x="447" y="0"/>
                </a:lnTo>
                <a:lnTo>
                  <a:pt x="448" y="43"/>
                </a:lnTo>
                <a:lnTo>
                  <a:pt x="453" y="81"/>
                </a:lnTo>
                <a:lnTo>
                  <a:pt x="460" y="114"/>
                </a:lnTo>
                <a:lnTo>
                  <a:pt x="469" y="143"/>
                </a:lnTo>
                <a:lnTo>
                  <a:pt x="479" y="169"/>
                </a:lnTo>
                <a:lnTo>
                  <a:pt x="491" y="192"/>
                </a:lnTo>
                <a:lnTo>
                  <a:pt x="503" y="216"/>
                </a:lnTo>
                <a:lnTo>
                  <a:pt x="515" y="240"/>
                </a:lnTo>
                <a:lnTo>
                  <a:pt x="525" y="263"/>
                </a:lnTo>
                <a:lnTo>
                  <a:pt x="535" y="289"/>
                </a:lnTo>
                <a:lnTo>
                  <a:pt x="545" y="318"/>
                </a:lnTo>
                <a:lnTo>
                  <a:pt x="552" y="351"/>
                </a:lnTo>
                <a:lnTo>
                  <a:pt x="556" y="389"/>
                </a:lnTo>
                <a:lnTo>
                  <a:pt x="558" y="432"/>
                </a:lnTo>
                <a:lnTo>
                  <a:pt x="556" y="475"/>
                </a:lnTo>
                <a:lnTo>
                  <a:pt x="552" y="513"/>
                </a:lnTo>
                <a:lnTo>
                  <a:pt x="545" y="546"/>
                </a:lnTo>
                <a:lnTo>
                  <a:pt x="535" y="575"/>
                </a:lnTo>
                <a:lnTo>
                  <a:pt x="525" y="601"/>
                </a:lnTo>
                <a:lnTo>
                  <a:pt x="515" y="624"/>
                </a:lnTo>
                <a:lnTo>
                  <a:pt x="503" y="648"/>
                </a:lnTo>
                <a:lnTo>
                  <a:pt x="491" y="672"/>
                </a:lnTo>
                <a:lnTo>
                  <a:pt x="479" y="695"/>
                </a:lnTo>
                <a:lnTo>
                  <a:pt x="469" y="721"/>
                </a:lnTo>
                <a:lnTo>
                  <a:pt x="460" y="750"/>
                </a:lnTo>
                <a:lnTo>
                  <a:pt x="453" y="783"/>
                </a:lnTo>
                <a:lnTo>
                  <a:pt x="448" y="821"/>
                </a:lnTo>
                <a:lnTo>
                  <a:pt x="447" y="864"/>
                </a:lnTo>
                <a:lnTo>
                  <a:pt x="448" y="907"/>
                </a:lnTo>
                <a:lnTo>
                  <a:pt x="453" y="945"/>
                </a:lnTo>
                <a:lnTo>
                  <a:pt x="460" y="978"/>
                </a:lnTo>
                <a:lnTo>
                  <a:pt x="469" y="1007"/>
                </a:lnTo>
                <a:lnTo>
                  <a:pt x="479" y="1033"/>
                </a:lnTo>
                <a:lnTo>
                  <a:pt x="491" y="1056"/>
                </a:lnTo>
                <a:lnTo>
                  <a:pt x="503" y="1080"/>
                </a:lnTo>
                <a:lnTo>
                  <a:pt x="515" y="1104"/>
                </a:lnTo>
                <a:lnTo>
                  <a:pt x="525" y="1127"/>
                </a:lnTo>
                <a:lnTo>
                  <a:pt x="535" y="1153"/>
                </a:lnTo>
                <a:lnTo>
                  <a:pt x="545" y="1182"/>
                </a:lnTo>
                <a:lnTo>
                  <a:pt x="552" y="1215"/>
                </a:lnTo>
                <a:lnTo>
                  <a:pt x="556" y="1253"/>
                </a:lnTo>
                <a:lnTo>
                  <a:pt x="558" y="1296"/>
                </a:lnTo>
                <a:lnTo>
                  <a:pt x="556" y="1339"/>
                </a:lnTo>
                <a:lnTo>
                  <a:pt x="552" y="1377"/>
                </a:lnTo>
                <a:lnTo>
                  <a:pt x="545" y="1410"/>
                </a:lnTo>
                <a:lnTo>
                  <a:pt x="535" y="1439"/>
                </a:lnTo>
                <a:lnTo>
                  <a:pt x="525" y="1465"/>
                </a:lnTo>
                <a:lnTo>
                  <a:pt x="515" y="1488"/>
                </a:lnTo>
                <a:lnTo>
                  <a:pt x="503" y="1512"/>
                </a:lnTo>
                <a:lnTo>
                  <a:pt x="491" y="1536"/>
                </a:lnTo>
                <a:lnTo>
                  <a:pt x="479" y="1559"/>
                </a:lnTo>
                <a:lnTo>
                  <a:pt x="469" y="1585"/>
                </a:lnTo>
                <a:lnTo>
                  <a:pt x="460" y="1614"/>
                </a:lnTo>
                <a:lnTo>
                  <a:pt x="453" y="1647"/>
                </a:lnTo>
                <a:lnTo>
                  <a:pt x="448" y="1685"/>
                </a:lnTo>
                <a:lnTo>
                  <a:pt x="447" y="1728"/>
                </a:lnTo>
                <a:lnTo>
                  <a:pt x="448" y="1771"/>
                </a:lnTo>
                <a:lnTo>
                  <a:pt x="453" y="1809"/>
                </a:lnTo>
                <a:lnTo>
                  <a:pt x="460" y="1842"/>
                </a:lnTo>
                <a:lnTo>
                  <a:pt x="469" y="1871"/>
                </a:lnTo>
                <a:lnTo>
                  <a:pt x="479" y="1897"/>
                </a:lnTo>
                <a:lnTo>
                  <a:pt x="491" y="1920"/>
                </a:lnTo>
                <a:lnTo>
                  <a:pt x="503" y="1944"/>
                </a:lnTo>
                <a:lnTo>
                  <a:pt x="515" y="1968"/>
                </a:lnTo>
                <a:lnTo>
                  <a:pt x="525" y="1991"/>
                </a:lnTo>
                <a:lnTo>
                  <a:pt x="535" y="2017"/>
                </a:lnTo>
                <a:lnTo>
                  <a:pt x="545" y="2046"/>
                </a:lnTo>
                <a:lnTo>
                  <a:pt x="552" y="2079"/>
                </a:lnTo>
                <a:lnTo>
                  <a:pt x="556" y="2117"/>
                </a:lnTo>
                <a:lnTo>
                  <a:pt x="558" y="2159"/>
                </a:lnTo>
                <a:lnTo>
                  <a:pt x="556" y="2203"/>
                </a:lnTo>
                <a:lnTo>
                  <a:pt x="552" y="2241"/>
                </a:lnTo>
                <a:lnTo>
                  <a:pt x="545" y="2274"/>
                </a:lnTo>
                <a:lnTo>
                  <a:pt x="535" y="2303"/>
                </a:lnTo>
                <a:lnTo>
                  <a:pt x="525" y="2329"/>
                </a:lnTo>
                <a:lnTo>
                  <a:pt x="515" y="2352"/>
                </a:lnTo>
                <a:lnTo>
                  <a:pt x="503" y="2376"/>
                </a:lnTo>
                <a:lnTo>
                  <a:pt x="491" y="2400"/>
                </a:lnTo>
                <a:lnTo>
                  <a:pt x="479" y="2423"/>
                </a:lnTo>
                <a:lnTo>
                  <a:pt x="469" y="2449"/>
                </a:lnTo>
                <a:lnTo>
                  <a:pt x="460" y="2478"/>
                </a:lnTo>
                <a:lnTo>
                  <a:pt x="453" y="2511"/>
                </a:lnTo>
                <a:lnTo>
                  <a:pt x="448" y="2549"/>
                </a:lnTo>
                <a:lnTo>
                  <a:pt x="447" y="2592"/>
                </a:lnTo>
                <a:lnTo>
                  <a:pt x="448" y="2635"/>
                </a:lnTo>
                <a:lnTo>
                  <a:pt x="453" y="2673"/>
                </a:lnTo>
                <a:lnTo>
                  <a:pt x="460" y="2706"/>
                </a:lnTo>
                <a:lnTo>
                  <a:pt x="469" y="2735"/>
                </a:lnTo>
                <a:lnTo>
                  <a:pt x="479" y="2761"/>
                </a:lnTo>
                <a:lnTo>
                  <a:pt x="491" y="2784"/>
                </a:lnTo>
                <a:lnTo>
                  <a:pt x="515" y="2832"/>
                </a:lnTo>
                <a:lnTo>
                  <a:pt x="525" y="2855"/>
                </a:lnTo>
                <a:lnTo>
                  <a:pt x="535" y="2881"/>
                </a:lnTo>
                <a:lnTo>
                  <a:pt x="545" y="2910"/>
                </a:lnTo>
                <a:lnTo>
                  <a:pt x="552" y="2943"/>
                </a:lnTo>
                <a:lnTo>
                  <a:pt x="556" y="2981"/>
                </a:lnTo>
                <a:lnTo>
                  <a:pt x="558" y="3024"/>
                </a:lnTo>
                <a:lnTo>
                  <a:pt x="556" y="3067"/>
                </a:lnTo>
                <a:lnTo>
                  <a:pt x="552" y="3105"/>
                </a:lnTo>
                <a:lnTo>
                  <a:pt x="545" y="3138"/>
                </a:lnTo>
                <a:lnTo>
                  <a:pt x="535" y="3167"/>
                </a:lnTo>
                <a:lnTo>
                  <a:pt x="525" y="3193"/>
                </a:lnTo>
                <a:lnTo>
                  <a:pt x="515" y="3216"/>
                </a:lnTo>
                <a:lnTo>
                  <a:pt x="503" y="3240"/>
                </a:lnTo>
                <a:lnTo>
                  <a:pt x="491" y="3264"/>
                </a:lnTo>
                <a:lnTo>
                  <a:pt x="479" y="3287"/>
                </a:lnTo>
                <a:lnTo>
                  <a:pt x="469" y="3313"/>
                </a:lnTo>
                <a:lnTo>
                  <a:pt x="460" y="3342"/>
                </a:lnTo>
                <a:lnTo>
                  <a:pt x="453" y="3375"/>
                </a:lnTo>
                <a:lnTo>
                  <a:pt x="448" y="3413"/>
                </a:lnTo>
                <a:lnTo>
                  <a:pt x="447" y="3456"/>
                </a:lnTo>
                <a:lnTo>
                  <a:pt x="448" y="3499"/>
                </a:lnTo>
                <a:lnTo>
                  <a:pt x="453" y="3537"/>
                </a:lnTo>
                <a:lnTo>
                  <a:pt x="460" y="3570"/>
                </a:lnTo>
                <a:lnTo>
                  <a:pt x="469" y="3599"/>
                </a:lnTo>
                <a:lnTo>
                  <a:pt x="479" y="3625"/>
                </a:lnTo>
                <a:lnTo>
                  <a:pt x="491" y="3648"/>
                </a:lnTo>
                <a:lnTo>
                  <a:pt x="503" y="3672"/>
                </a:lnTo>
                <a:lnTo>
                  <a:pt x="515" y="3696"/>
                </a:lnTo>
                <a:lnTo>
                  <a:pt x="525" y="3719"/>
                </a:lnTo>
                <a:lnTo>
                  <a:pt x="535" y="3745"/>
                </a:lnTo>
                <a:lnTo>
                  <a:pt x="545" y="3774"/>
                </a:lnTo>
                <a:lnTo>
                  <a:pt x="552" y="3807"/>
                </a:lnTo>
                <a:lnTo>
                  <a:pt x="556" y="3845"/>
                </a:lnTo>
                <a:lnTo>
                  <a:pt x="558" y="3888"/>
                </a:lnTo>
                <a:lnTo>
                  <a:pt x="556" y="3931"/>
                </a:lnTo>
                <a:lnTo>
                  <a:pt x="552" y="3969"/>
                </a:lnTo>
                <a:lnTo>
                  <a:pt x="545" y="4002"/>
                </a:lnTo>
                <a:lnTo>
                  <a:pt x="535" y="4031"/>
                </a:lnTo>
                <a:lnTo>
                  <a:pt x="525" y="4057"/>
                </a:lnTo>
                <a:lnTo>
                  <a:pt x="515" y="4080"/>
                </a:lnTo>
                <a:lnTo>
                  <a:pt x="503" y="4104"/>
                </a:lnTo>
                <a:lnTo>
                  <a:pt x="491" y="4128"/>
                </a:lnTo>
                <a:lnTo>
                  <a:pt x="479" y="4151"/>
                </a:lnTo>
                <a:lnTo>
                  <a:pt x="469" y="4177"/>
                </a:lnTo>
                <a:lnTo>
                  <a:pt x="460" y="4206"/>
                </a:lnTo>
                <a:lnTo>
                  <a:pt x="453" y="4239"/>
                </a:lnTo>
                <a:lnTo>
                  <a:pt x="448" y="4277"/>
                </a:lnTo>
                <a:lnTo>
                  <a:pt x="447" y="4320"/>
                </a:lnTo>
                <a:lnTo>
                  <a:pt x="0" y="4320"/>
                </a:lnTo>
                <a:lnTo>
                  <a:pt x="0" y="0"/>
                </a:lnTo>
                <a:close/>
              </a:path>
            </a:pathLst>
          </a:custGeom>
          <a:solidFill>
            <a:schemeClr val="tx2"/>
          </a:solidFill>
          <a:ln w="0">
            <a:noFill/>
            <a:prstDash val="solid"/>
            <a:round/>
            <a:headEnd/>
            <a:tailEnd/>
          </a:ln>
        </p:spPr>
        <p:txBody>
          <a:bodyPr/>
          <a:lstStyle/>
          <a:p>
            <a:endParaRPr lang="en-GB"/>
          </a:p>
        </p:txBody>
      </p:sp>
      <p:sp>
        <p:nvSpPr>
          <p:cNvPr id="14" name="Rectangle 13">
            <a:extLst>
              <a:ext uri="{FF2B5EF4-FFF2-40B4-BE49-F238E27FC236}">
                <a16:creationId xmlns:a16="http://schemas.microsoft.com/office/drawing/2014/main" id="{B471D729-2B26-A81B-0CB0-4E0A1AEA19BD}"/>
              </a:ext>
              <a:ext uri="{C183D7F6-B498-43B3-948B-1728B52AA6E4}">
                <adec:decorative xmlns:adec="http://schemas.microsoft.com/office/drawing/2017/decorative" val="1"/>
              </a:ext>
            </a:extLst>
          </p:cNvPr>
          <p:cNvSpPr/>
          <p:nvPr userDrawn="1"/>
        </p:nvSpPr>
        <p:spPr>
          <a:xfrm>
            <a:off x="11908536"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p:cNvSpPr>
            <a:spLocks noGrp="1"/>
          </p:cNvSpPr>
          <p:nvPr>
            <p:ph type="title" hasCustomPrompt="1"/>
          </p:nvPr>
        </p:nvSpPr>
        <p:spPr>
          <a:xfrm>
            <a:off x="5080477" y="1061049"/>
            <a:ext cx="6358152" cy="3666225"/>
          </a:xfrm>
        </p:spPr>
        <p:txBody>
          <a:bodyPr anchor="ctr">
            <a:normAutofit/>
          </a:bodyPr>
          <a:lstStyle>
            <a:lvl1pPr algn="ctr">
              <a:defRPr sz="4000" spc="800" baseline="0"/>
            </a:lvl1pPr>
          </a:lstStyle>
          <a:p>
            <a:r>
              <a:rPr lang="en-US"/>
              <a:t>Click to add title</a:t>
            </a:r>
          </a:p>
        </p:txBody>
      </p:sp>
      <p:sp>
        <p:nvSpPr>
          <p:cNvPr id="12" name="Picture Placeholder 11">
            <a:extLst>
              <a:ext uri="{FF2B5EF4-FFF2-40B4-BE49-F238E27FC236}">
                <a16:creationId xmlns:a16="http://schemas.microsoft.com/office/drawing/2014/main" id="{1ACE9BDE-37AB-2DA6-B4F2-3E7F0F66AB62}"/>
              </a:ext>
            </a:extLst>
          </p:cNvPr>
          <p:cNvSpPr>
            <a:spLocks noGrp="1"/>
          </p:cNvSpPr>
          <p:nvPr>
            <p:ph type="pic" sz="quarter" idx="11"/>
          </p:nvPr>
        </p:nvSpPr>
        <p:spPr>
          <a:xfrm>
            <a:off x="1258945" y="1690688"/>
            <a:ext cx="3401568" cy="3401568"/>
          </a:xfrm>
        </p:spPr>
        <p:txBody>
          <a:bodyPr>
            <a:normAutofit/>
          </a:bodyPr>
          <a:lstStyle>
            <a:lvl1pPr marL="0" indent="0" algn="ctr">
              <a:buNone/>
              <a:defRPr sz="1800"/>
            </a:lvl1pPr>
          </a:lstStyle>
          <a:p>
            <a:r>
              <a:rPr lang="en-US"/>
              <a:t>Click icon to add picture</a:t>
            </a:r>
          </a:p>
        </p:txBody>
      </p:sp>
      <p:sp>
        <p:nvSpPr>
          <p:cNvPr id="10" name="Text Placeholder 9">
            <a:extLst>
              <a:ext uri="{FF2B5EF4-FFF2-40B4-BE49-F238E27FC236}">
                <a16:creationId xmlns:a16="http://schemas.microsoft.com/office/drawing/2014/main" id="{FC2DFA44-C5AA-7A71-CCFD-2B79F5B2F951}"/>
              </a:ext>
            </a:extLst>
          </p:cNvPr>
          <p:cNvSpPr>
            <a:spLocks noGrp="1"/>
          </p:cNvSpPr>
          <p:nvPr>
            <p:ph type="body" sz="quarter" idx="10" hasCustomPrompt="1"/>
          </p:nvPr>
        </p:nvSpPr>
        <p:spPr>
          <a:xfrm>
            <a:off x="5080477" y="4856009"/>
            <a:ext cx="6358153" cy="1778000"/>
          </a:xfrm>
        </p:spPr>
        <p:txBody>
          <a:bodyPr>
            <a:normAutofit/>
          </a:bodyPr>
          <a:lstStyle>
            <a:lvl1pPr marL="0" indent="0" algn="ctr">
              <a:buNone/>
              <a:defRPr sz="2800" b="1" cap="all" spc="400" baseline="0">
                <a:solidFill>
                  <a:schemeClr val="tx2"/>
                </a:solidFill>
                <a:latin typeface="+mn-lt"/>
              </a:defRPr>
            </a:lvl1pPr>
            <a:lvl2pPr marL="457200" indent="0">
              <a:buNone/>
              <a:defRPr cap="all" baseline="0">
                <a:solidFill>
                  <a:schemeClr val="tx2">
                    <a:lumMod val="90000"/>
                    <a:lumOff val="10000"/>
                  </a:schemeClr>
                </a:solidFill>
                <a:latin typeface="+mj-lt"/>
              </a:defRPr>
            </a:lvl2pPr>
            <a:lvl3pPr marL="914400" indent="0">
              <a:buNone/>
              <a:defRPr cap="all" baseline="0">
                <a:solidFill>
                  <a:schemeClr val="tx2">
                    <a:lumMod val="90000"/>
                    <a:lumOff val="10000"/>
                  </a:schemeClr>
                </a:solidFill>
                <a:latin typeface="+mj-lt"/>
              </a:defRPr>
            </a:lvl3pPr>
            <a:lvl4pPr marL="1371600" indent="0">
              <a:buNone/>
              <a:defRPr cap="all" baseline="0">
                <a:solidFill>
                  <a:schemeClr val="tx2">
                    <a:lumMod val="90000"/>
                    <a:lumOff val="10000"/>
                  </a:schemeClr>
                </a:solidFill>
                <a:latin typeface="+mj-lt"/>
              </a:defRPr>
            </a:lvl4pPr>
            <a:lvl5pPr marL="1828800" indent="0">
              <a:buNone/>
              <a:defRPr cap="all" baseline="0">
                <a:solidFill>
                  <a:schemeClr val="tx2">
                    <a:lumMod val="90000"/>
                    <a:lumOff val="10000"/>
                  </a:schemeClr>
                </a:solidFill>
                <a:latin typeface="+mj-lt"/>
              </a:defRPr>
            </a:lvl5pPr>
          </a:lstStyle>
          <a:p>
            <a:r>
              <a:rPr lang="en-US"/>
              <a:t>Click to add text</a:t>
            </a:r>
          </a:p>
        </p:txBody>
      </p:sp>
    </p:spTree>
    <p:extLst>
      <p:ext uri="{BB962C8B-B14F-4D97-AF65-F5344CB8AC3E}">
        <p14:creationId xmlns:p14="http://schemas.microsoft.com/office/powerpoint/2010/main" val="32773062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3489768" y="416664"/>
            <a:ext cx="7788938" cy="3221482"/>
          </a:xfrm>
        </p:spPr>
        <p:txBody>
          <a:bodyPr anchor="b">
            <a:noAutofit/>
          </a:bodyPr>
          <a:lstStyle>
            <a:lvl1pPr>
              <a:defRPr sz="4000" b="0" cap="none" spc="0" baseline="0">
                <a:solidFill>
                  <a:schemeClr val="tx2"/>
                </a:solidFill>
              </a:defRPr>
            </a:lvl1pPr>
          </a:lstStyle>
          <a:p>
            <a:r>
              <a:rPr lang="en-US"/>
              <a:t>Click to add title</a:t>
            </a:r>
          </a:p>
        </p:txBody>
      </p:sp>
      <p:sp>
        <p:nvSpPr>
          <p:cNvPr id="3" name="Text Placeholder 2"/>
          <p:cNvSpPr>
            <a:spLocks noGrp="1"/>
          </p:cNvSpPr>
          <p:nvPr>
            <p:ph type="body" idx="1" hasCustomPrompt="1"/>
          </p:nvPr>
        </p:nvSpPr>
        <p:spPr>
          <a:xfrm>
            <a:off x="3489768" y="4197347"/>
            <a:ext cx="7788938" cy="951135"/>
          </a:xfrm>
        </p:spPr>
        <p:txBody>
          <a:bodyPr>
            <a:normAutofit/>
          </a:bodyPr>
          <a:lstStyle>
            <a:lvl1pPr marL="0" indent="0">
              <a:lnSpc>
                <a:spcPct val="100000"/>
              </a:lnSpc>
              <a:buNone/>
              <a:defRPr sz="4000" b="0" i="0" cap="none" spc="0" baseline="0">
                <a:solidFill>
                  <a:schemeClr val="tx2"/>
                </a:solidFill>
                <a:latin typeface="+mj-lt"/>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r>
              <a:rPr lang="en-US"/>
              <a:t>Click to add subtitle</a:t>
            </a:r>
          </a:p>
        </p:txBody>
      </p:sp>
      <p:grpSp>
        <p:nvGrpSpPr>
          <p:cNvPr id="7" name="Group 6">
            <a:extLst>
              <a:ext uri="{C183D7F6-B498-43B3-948B-1728B52AA6E4}">
                <adec:decorative xmlns:adec="http://schemas.microsoft.com/office/drawing/2017/decorative" val="1"/>
              </a:ext>
            </a:extLst>
          </p:cNvPr>
          <p:cNvGrpSpPr/>
          <p:nvPr/>
        </p:nvGrpSpPr>
        <p:grpSpPr>
          <a:xfrm>
            <a:off x="0" y="0"/>
            <a:ext cx="2814638" cy="6858000"/>
            <a:chOff x="0" y="0"/>
            <a:chExt cx="2814638" cy="6858000"/>
          </a:xfrm>
        </p:grpSpPr>
        <p:sp>
          <p:nvSpPr>
            <p:cNvPr id="11" name="Freeform 6" title="left scallop shape"/>
            <p:cNvSpPr/>
            <p:nvPr/>
          </p:nvSpPr>
          <p:spPr bwMode="auto">
            <a:xfrm>
              <a:off x="0" y="0"/>
              <a:ext cx="2814638" cy="6858000"/>
            </a:xfrm>
            <a:custGeom>
              <a:avLst/>
              <a:gdLst/>
              <a:ahLst/>
              <a:cxnLst/>
              <a:rect l="0" t="0" r="r" b="b"/>
              <a:pathLst>
                <a:path w="1773" h="4320">
                  <a:moveTo>
                    <a:pt x="0" y="0"/>
                  </a:moveTo>
                  <a:lnTo>
                    <a:pt x="891" y="0"/>
                  </a:lnTo>
                  <a:lnTo>
                    <a:pt x="906" y="56"/>
                  </a:lnTo>
                  <a:lnTo>
                    <a:pt x="921" y="111"/>
                  </a:lnTo>
                  <a:lnTo>
                    <a:pt x="938" y="165"/>
                  </a:lnTo>
                  <a:lnTo>
                    <a:pt x="957" y="217"/>
                  </a:lnTo>
                  <a:lnTo>
                    <a:pt x="980" y="266"/>
                  </a:lnTo>
                  <a:lnTo>
                    <a:pt x="1007" y="312"/>
                  </a:lnTo>
                  <a:lnTo>
                    <a:pt x="1036" y="351"/>
                  </a:lnTo>
                  <a:lnTo>
                    <a:pt x="1069" y="387"/>
                  </a:lnTo>
                  <a:lnTo>
                    <a:pt x="1105" y="422"/>
                  </a:lnTo>
                  <a:lnTo>
                    <a:pt x="1145" y="456"/>
                  </a:lnTo>
                  <a:lnTo>
                    <a:pt x="1185" y="487"/>
                  </a:lnTo>
                  <a:lnTo>
                    <a:pt x="1227" y="520"/>
                  </a:lnTo>
                  <a:lnTo>
                    <a:pt x="1270" y="551"/>
                  </a:lnTo>
                  <a:lnTo>
                    <a:pt x="1311" y="584"/>
                  </a:lnTo>
                  <a:lnTo>
                    <a:pt x="1352" y="617"/>
                  </a:lnTo>
                  <a:lnTo>
                    <a:pt x="1390" y="651"/>
                  </a:lnTo>
                  <a:lnTo>
                    <a:pt x="1425" y="687"/>
                  </a:lnTo>
                  <a:lnTo>
                    <a:pt x="1456" y="725"/>
                  </a:lnTo>
                  <a:lnTo>
                    <a:pt x="1484" y="765"/>
                  </a:lnTo>
                  <a:lnTo>
                    <a:pt x="1505" y="808"/>
                  </a:lnTo>
                  <a:lnTo>
                    <a:pt x="1521" y="856"/>
                  </a:lnTo>
                  <a:lnTo>
                    <a:pt x="1530" y="907"/>
                  </a:lnTo>
                  <a:lnTo>
                    <a:pt x="1534" y="960"/>
                  </a:lnTo>
                  <a:lnTo>
                    <a:pt x="1534" y="1013"/>
                  </a:lnTo>
                  <a:lnTo>
                    <a:pt x="1530" y="1068"/>
                  </a:lnTo>
                  <a:lnTo>
                    <a:pt x="1523" y="1125"/>
                  </a:lnTo>
                  <a:lnTo>
                    <a:pt x="1515" y="1181"/>
                  </a:lnTo>
                  <a:lnTo>
                    <a:pt x="1508" y="1237"/>
                  </a:lnTo>
                  <a:lnTo>
                    <a:pt x="1501" y="1293"/>
                  </a:lnTo>
                  <a:lnTo>
                    <a:pt x="1496" y="1350"/>
                  </a:lnTo>
                  <a:lnTo>
                    <a:pt x="1494" y="1405"/>
                  </a:lnTo>
                  <a:lnTo>
                    <a:pt x="1497" y="1458"/>
                  </a:lnTo>
                  <a:lnTo>
                    <a:pt x="1504" y="1511"/>
                  </a:lnTo>
                  <a:lnTo>
                    <a:pt x="1517" y="1560"/>
                  </a:lnTo>
                  <a:lnTo>
                    <a:pt x="1535" y="1610"/>
                  </a:lnTo>
                  <a:lnTo>
                    <a:pt x="1557" y="1659"/>
                  </a:lnTo>
                  <a:lnTo>
                    <a:pt x="1583" y="1708"/>
                  </a:lnTo>
                  <a:lnTo>
                    <a:pt x="1611" y="1757"/>
                  </a:lnTo>
                  <a:lnTo>
                    <a:pt x="1640" y="1807"/>
                  </a:lnTo>
                  <a:lnTo>
                    <a:pt x="1669" y="1855"/>
                  </a:lnTo>
                  <a:lnTo>
                    <a:pt x="1696" y="1905"/>
                  </a:lnTo>
                  <a:lnTo>
                    <a:pt x="1721" y="1954"/>
                  </a:lnTo>
                  <a:lnTo>
                    <a:pt x="1742" y="2006"/>
                  </a:lnTo>
                  <a:lnTo>
                    <a:pt x="1759" y="2057"/>
                  </a:lnTo>
                  <a:lnTo>
                    <a:pt x="1769" y="2108"/>
                  </a:lnTo>
                  <a:lnTo>
                    <a:pt x="1773" y="2160"/>
                  </a:lnTo>
                  <a:lnTo>
                    <a:pt x="1769" y="2212"/>
                  </a:lnTo>
                  <a:lnTo>
                    <a:pt x="1759" y="2263"/>
                  </a:lnTo>
                  <a:lnTo>
                    <a:pt x="1742" y="2314"/>
                  </a:lnTo>
                  <a:lnTo>
                    <a:pt x="1721" y="2366"/>
                  </a:lnTo>
                  <a:lnTo>
                    <a:pt x="1696" y="2415"/>
                  </a:lnTo>
                  <a:lnTo>
                    <a:pt x="1669" y="2465"/>
                  </a:lnTo>
                  <a:lnTo>
                    <a:pt x="1640" y="2513"/>
                  </a:lnTo>
                  <a:lnTo>
                    <a:pt x="1611" y="2563"/>
                  </a:lnTo>
                  <a:lnTo>
                    <a:pt x="1583" y="2612"/>
                  </a:lnTo>
                  <a:lnTo>
                    <a:pt x="1557" y="2661"/>
                  </a:lnTo>
                  <a:lnTo>
                    <a:pt x="1535" y="2710"/>
                  </a:lnTo>
                  <a:lnTo>
                    <a:pt x="1517" y="2760"/>
                  </a:lnTo>
                  <a:lnTo>
                    <a:pt x="1504" y="2809"/>
                  </a:lnTo>
                  <a:lnTo>
                    <a:pt x="1497" y="2862"/>
                  </a:lnTo>
                  <a:lnTo>
                    <a:pt x="1494" y="2915"/>
                  </a:lnTo>
                  <a:lnTo>
                    <a:pt x="1496" y="2970"/>
                  </a:lnTo>
                  <a:lnTo>
                    <a:pt x="1501" y="3027"/>
                  </a:lnTo>
                  <a:lnTo>
                    <a:pt x="1508" y="3083"/>
                  </a:lnTo>
                  <a:lnTo>
                    <a:pt x="1515" y="3139"/>
                  </a:lnTo>
                  <a:lnTo>
                    <a:pt x="1523" y="3195"/>
                  </a:lnTo>
                  <a:lnTo>
                    <a:pt x="1530" y="3252"/>
                  </a:lnTo>
                  <a:lnTo>
                    <a:pt x="1534" y="3307"/>
                  </a:lnTo>
                  <a:lnTo>
                    <a:pt x="1534" y="3360"/>
                  </a:lnTo>
                  <a:lnTo>
                    <a:pt x="1530" y="3413"/>
                  </a:lnTo>
                  <a:lnTo>
                    <a:pt x="1521" y="3464"/>
                  </a:lnTo>
                  <a:lnTo>
                    <a:pt x="1505" y="3512"/>
                  </a:lnTo>
                  <a:lnTo>
                    <a:pt x="1484" y="3555"/>
                  </a:lnTo>
                  <a:lnTo>
                    <a:pt x="1456" y="3595"/>
                  </a:lnTo>
                  <a:lnTo>
                    <a:pt x="1425" y="3633"/>
                  </a:lnTo>
                  <a:lnTo>
                    <a:pt x="1390" y="3669"/>
                  </a:lnTo>
                  <a:lnTo>
                    <a:pt x="1352" y="3703"/>
                  </a:lnTo>
                  <a:lnTo>
                    <a:pt x="1311" y="3736"/>
                  </a:lnTo>
                  <a:lnTo>
                    <a:pt x="1270" y="3769"/>
                  </a:lnTo>
                  <a:lnTo>
                    <a:pt x="1227" y="3800"/>
                  </a:lnTo>
                  <a:lnTo>
                    <a:pt x="1185" y="3833"/>
                  </a:lnTo>
                  <a:lnTo>
                    <a:pt x="1145" y="3864"/>
                  </a:lnTo>
                  <a:lnTo>
                    <a:pt x="1105" y="3898"/>
                  </a:lnTo>
                  <a:lnTo>
                    <a:pt x="1069" y="3933"/>
                  </a:lnTo>
                  <a:lnTo>
                    <a:pt x="1036" y="3969"/>
                  </a:lnTo>
                  <a:lnTo>
                    <a:pt x="1007" y="4008"/>
                  </a:lnTo>
                  <a:lnTo>
                    <a:pt x="980" y="4054"/>
                  </a:lnTo>
                  <a:lnTo>
                    <a:pt x="957" y="4103"/>
                  </a:lnTo>
                  <a:lnTo>
                    <a:pt x="938" y="4155"/>
                  </a:lnTo>
                  <a:lnTo>
                    <a:pt x="921" y="4209"/>
                  </a:lnTo>
                  <a:lnTo>
                    <a:pt x="906" y="4264"/>
                  </a:lnTo>
                  <a:lnTo>
                    <a:pt x="891" y="4320"/>
                  </a:lnTo>
                  <a:lnTo>
                    <a:pt x="0" y="4320"/>
                  </a:lnTo>
                  <a:lnTo>
                    <a:pt x="0" y="0"/>
                  </a:lnTo>
                  <a:close/>
                </a:path>
              </a:pathLst>
            </a:custGeom>
            <a:solidFill>
              <a:schemeClr val="tx2"/>
            </a:solidFill>
            <a:ln w="0">
              <a:noFill/>
              <a:prstDash val="solid"/>
              <a:round/>
              <a:headEnd/>
              <a:tailEnd/>
            </a:ln>
          </p:spPr>
          <p:txBody>
            <a:bodyPr/>
            <a:lstStyle/>
            <a:p>
              <a:endParaRPr lang="en-GB"/>
            </a:p>
          </p:txBody>
        </p:sp>
        <p:sp>
          <p:nvSpPr>
            <p:cNvPr id="16" name="Freeform 11" title="left scallop inline"/>
            <p:cNvSpPr/>
            <p:nvPr/>
          </p:nvSpPr>
          <p:spPr bwMode="auto">
            <a:xfrm>
              <a:off x="874382" y="0"/>
              <a:ext cx="1646238" cy="6858000"/>
            </a:xfrm>
            <a:custGeom>
              <a:avLst/>
              <a:gdLst/>
              <a:ahLst/>
              <a:cxnLst/>
              <a:rect l="0" t="0" r="r" b="b"/>
              <a:pathLst>
                <a:path w="1037" h="4320">
                  <a:moveTo>
                    <a:pt x="0" y="0"/>
                  </a:moveTo>
                  <a:lnTo>
                    <a:pt x="171" y="0"/>
                  </a:lnTo>
                  <a:lnTo>
                    <a:pt x="188" y="55"/>
                  </a:lnTo>
                  <a:lnTo>
                    <a:pt x="204" y="110"/>
                  </a:lnTo>
                  <a:lnTo>
                    <a:pt x="220" y="166"/>
                  </a:lnTo>
                  <a:lnTo>
                    <a:pt x="234" y="223"/>
                  </a:lnTo>
                  <a:lnTo>
                    <a:pt x="251" y="278"/>
                  </a:lnTo>
                  <a:lnTo>
                    <a:pt x="269" y="331"/>
                  </a:lnTo>
                  <a:lnTo>
                    <a:pt x="292" y="381"/>
                  </a:lnTo>
                  <a:lnTo>
                    <a:pt x="319" y="427"/>
                  </a:lnTo>
                  <a:lnTo>
                    <a:pt x="349" y="466"/>
                  </a:lnTo>
                  <a:lnTo>
                    <a:pt x="382" y="503"/>
                  </a:lnTo>
                  <a:lnTo>
                    <a:pt x="420" y="537"/>
                  </a:lnTo>
                  <a:lnTo>
                    <a:pt x="460" y="571"/>
                  </a:lnTo>
                  <a:lnTo>
                    <a:pt x="502" y="603"/>
                  </a:lnTo>
                  <a:lnTo>
                    <a:pt x="544" y="635"/>
                  </a:lnTo>
                  <a:lnTo>
                    <a:pt x="587" y="668"/>
                  </a:lnTo>
                  <a:lnTo>
                    <a:pt x="628" y="700"/>
                  </a:lnTo>
                  <a:lnTo>
                    <a:pt x="667" y="734"/>
                  </a:lnTo>
                  <a:lnTo>
                    <a:pt x="703" y="771"/>
                  </a:lnTo>
                  <a:lnTo>
                    <a:pt x="736" y="808"/>
                  </a:lnTo>
                  <a:lnTo>
                    <a:pt x="763" y="848"/>
                  </a:lnTo>
                  <a:lnTo>
                    <a:pt x="786" y="893"/>
                  </a:lnTo>
                  <a:lnTo>
                    <a:pt x="800" y="937"/>
                  </a:lnTo>
                  <a:lnTo>
                    <a:pt x="809" y="986"/>
                  </a:lnTo>
                  <a:lnTo>
                    <a:pt x="813" y="1034"/>
                  </a:lnTo>
                  <a:lnTo>
                    <a:pt x="812" y="1085"/>
                  </a:lnTo>
                  <a:lnTo>
                    <a:pt x="808" y="1136"/>
                  </a:lnTo>
                  <a:lnTo>
                    <a:pt x="803" y="1189"/>
                  </a:lnTo>
                  <a:lnTo>
                    <a:pt x="796" y="1242"/>
                  </a:lnTo>
                  <a:lnTo>
                    <a:pt x="788" y="1295"/>
                  </a:lnTo>
                  <a:lnTo>
                    <a:pt x="782" y="1348"/>
                  </a:lnTo>
                  <a:lnTo>
                    <a:pt x="778" y="1401"/>
                  </a:lnTo>
                  <a:lnTo>
                    <a:pt x="775" y="1452"/>
                  </a:lnTo>
                  <a:lnTo>
                    <a:pt x="778" y="1502"/>
                  </a:lnTo>
                  <a:lnTo>
                    <a:pt x="784" y="1551"/>
                  </a:lnTo>
                  <a:lnTo>
                    <a:pt x="797" y="1602"/>
                  </a:lnTo>
                  <a:lnTo>
                    <a:pt x="817" y="1652"/>
                  </a:lnTo>
                  <a:lnTo>
                    <a:pt x="841" y="1702"/>
                  </a:lnTo>
                  <a:lnTo>
                    <a:pt x="868" y="1752"/>
                  </a:lnTo>
                  <a:lnTo>
                    <a:pt x="896" y="1801"/>
                  </a:lnTo>
                  <a:lnTo>
                    <a:pt x="926" y="1851"/>
                  </a:lnTo>
                  <a:lnTo>
                    <a:pt x="953" y="1901"/>
                  </a:lnTo>
                  <a:lnTo>
                    <a:pt x="980" y="1952"/>
                  </a:lnTo>
                  <a:lnTo>
                    <a:pt x="1003" y="2003"/>
                  </a:lnTo>
                  <a:lnTo>
                    <a:pt x="1021" y="2054"/>
                  </a:lnTo>
                  <a:lnTo>
                    <a:pt x="1031" y="2106"/>
                  </a:lnTo>
                  <a:lnTo>
                    <a:pt x="1037" y="2160"/>
                  </a:lnTo>
                  <a:lnTo>
                    <a:pt x="1031" y="2214"/>
                  </a:lnTo>
                  <a:lnTo>
                    <a:pt x="1021" y="2266"/>
                  </a:lnTo>
                  <a:lnTo>
                    <a:pt x="1003" y="2317"/>
                  </a:lnTo>
                  <a:lnTo>
                    <a:pt x="980" y="2368"/>
                  </a:lnTo>
                  <a:lnTo>
                    <a:pt x="953" y="2419"/>
                  </a:lnTo>
                  <a:lnTo>
                    <a:pt x="926" y="2469"/>
                  </a:lnTo>
                  <a:lnTo>
                    <a:pt x="896" y="2519"/>
                  </a:lnTo>
                  <a:lnTo>
                    <a:pt x="868" y="2568"/>
                  </a:lnTo>
                  <a:lnTo>
                    <a:pt x="841" y="2618"/>
                  </a:lnTo>
                  <a:lnTo>
                    <a:pt x="817" y="2668"/>
                  </a:lnTo>
                  <a:lnTo>
                    <a:pt x="797" y="2718"/>
                  </a:lnTo>
                  <a:lnTo>
                    <a:pt x="784" y="2769"/>
                  </a:lnTo>
                  <a:lnTo>
                    <a:pt x="778" y="2818"/>
                  </a:lnTo>
                  <a:lnTo>
                    <a:pt x="775" y="2868"/>
                  </a:lnTo>
                  <a:lnTo>
                    <a:pt x="778" y="2919"/>
                  </a:lnTo>
                  <a:lnTo>
                    <a:pt x="782" y="2972"/>
                  </a:lnTo>
                  <a:lnTo>
                    <a:pt x="788" y="3025"/>
                  </a:lnTo>
                  <a:lnTo>
                    <a:pt x="796" y="3078"/>
                  </a:lnTo>
                  <a:lnTo>
                    <a:pt x="803" y="3131"/>
                  </a:lnTo>
                  <a:lnTo>
                    <a:pt x="808" y="3184"/>
                  </a:lnTo>
                  <a:lnTo>
                    <a:pt x="812" y="3235"/>
                  </a:lnTo>
                  <a:lnTo>
                    <a:pt x="813" y="3286"/>
                  </a:lnTo>
                  <a:lnTo>
                    <a:pt x="809" y="3334"/>
                  </a:lnTo>
                  <a:lnTo>
                    <a:pt x="800" y="3383"/>
                  </a:lnTo>
                  <a:lnTo>
                    <a:pt x="786" y="3427"/>
                  </a:lnTo>
                  <a:lnTo>
                    <a:pt x="763" y="3472"/>
                  </a:lnTo>
                  <a:lnTo>
                    <a:pt x="736" y="3512"/>
                  </a:lnTo>
                  <a:lnTo>
                    <a:pt x="703" y="3549"/>
                  </a:lnTo>
                  <a:lnTo>
                    <a:pt x="667" y="3586"/>
                  </a:lnTo>
                  <a:lnTo>
                    <a:pt x="628" y="3620"/>
                  </a:lnTo>
                  <a:lnTo>
                    <a:pt x="587" y="3652"/>
                  </a:lnTo>
                  <a:lnTo>
                    <a:pt x="544" y="3685"/>
                  </a:lnTo>
                  <a:lnTo>
                    <a:pt x="502" y="3717"/>
                  </a:lnTo>
                  <a:lnTo>
                    <a:pt x="460" y="3749"/>
                  </a:lnTo>
                  <a:lnTo>
                    <a:pt x="420" y="3783"/>
                  </a:lnTo>
                  <a:lnTo>
                    <a:pt x="382" y="3817"/>
                  </a:lnTo>
                  <a:lnTo>
                    <a:pt x="349" y="3854"/>
                  </a:lnTo>
                  <a:lnTo>
                    <a:pt x="319" y="3893"/>
                  </a:lnTo>
                  <a:lnTo>
                    <a:pt x="292" y="3939"/>
                  </a:lnTo>
                  <a:lnTo>
                    <a:pt x="269" y="3989"/>
                  </a:lnTo>
                  <a:lnTo>
                    <a:pt x="251" y="4042"/>
                  </a:lnTo>
                  <a:lnTo>
                    <a:pt x="234" y="4097"/>
                  </a:lnTo>
                  <a:lnTo>
                    <a:pt x="220" y="4154"/>
                  </a:lnTo>
                  <a:lnTo>
                    <a:pt x="204" y="4210"/>
                  </a:lnTo>
                  <a:lnTo>
                    <a:pt x="188" y="4265"/>
                  </a:lnTo>
                  <a:lnTo>
                    <a:pt x="171" y="4320"/>
                  </a:lnTo>
                  <a:lnTo>
                    <a:pt x="0" y="4320"/>
                  </a:lnTo>
                  <a:lnTo>
                    <a:pt x="17" y="4278"/>
                  </a:lnTo>
                  <a:lnTo>
                    <a:pt x="33" y="4232"/>
                  </a:lnTo>
                  <a:lnTo>
                    <a:pt x="46" y="4183"/>
                  </a:lnTo>
                  <a:lnTo>
                    <a:pt x="60" y="4131"/>
                  </a:lnTo>
                  <a:lnTo>
                    <a:pt x="75" y="4075"/>
                  </a:lnTo>
                  <a:lnTo>
                    <a:pt x="90" y="4019"/>
                  </a:lnTo>
                  <a:lnTo>
                    <a:pt x="109" y="3964"/>
                  </a:lnTo>
                  <a:lnTo>
                    <a:pt x="129" y="3909"/>
                  </a:lnTo>
                  <a:lnTo>
                    <a:pt x="156" y="3855"/>
                  </a:lnTo>
                  <a:lnTo>
                    <a:pt x="186" y="3804"/>
                  </a:lnTo>
                  <a:lnTo>
                    <a:pt x="222" y="3756"/>
                  </a:lnTo>
                  <a:lnTo>
                    <a:pt x="261" y="3713"/>
                  </a:lnTo>
                  <a:lnTo>
                    <a:pt x="303" y="3672"/>
                  </a:lnTo>
                  <a:lnTo>
                    <a:pt x="348" y="3634"/>
                  </a:lnTo>
                  <a:lnTo>
                    <a:pt x="392" y="3599"/>
                  </a:lnTo>
                  <a:lnTo>
                    <a:pt x="438" y="3565"/>
                  </a:lnTo>
                  <a:lnTo>
                    <a:pt x="482" y="3531"/>
                  </a:lnTo>
                  <a:lnTo>
                    <a:pt x="523" y="3499"/>
                  </a:lnTo>
                  <a:lnTo>
                    <a:pt x="561" y="3466"/>
                  </a:lnTo>
                  <a:lnTo>
                    <a:pt x="594" y="3434"/>
                  </a:lnTo>
                  <a:lnTo>
                    <a:pt x="620" y="3400"/>
                  </a:lnTo>
                  <a:lnTo>
                    <a:pt x="638" y="3367"/>
                  </a:lnTo>
                  <a:lnTo>
                    <a:pt x="647" y="3336"/>
                  </a:lnTo>
                  <a:lnTo>
                    <a:pt x="652" y="3302"/>
                  </a:lnTo>
                  <a:lnTo>
                    <a:pt x="654" y="3265"/>
                  </a:lnTo>
                  <a:lnTo>
                    <a:pt x="651" y="3224"/>
                  </a:lnTo>
                  <a:lnTo>
                    <a:pt x="647" y="3181"/>
                  </a:lnTo>
                  <a:lnTo>
                    <a:pt x="642" y="3137"/>
                  </a:lnTo>
                  <a:lnTo>
                    <a:pt x="637" y="3091"/>
                  </a:lnTo>
                  <a:lnTo>
                    <a:pt x="626" y="3021"/>
                  </a:lnTo>
                  <a:lnTo>
                    <a:pt x="620" y="2952"/>
                  </a:lnTo>
                  <a:lnTo>
                    <a:pt x="616" y="2881"/>
                  </a:lnTo>
                  <a:lnTo>
                    <a:pt x="618" y="2809"/>
                  </a:lnTo>
                  <a:lnTo>
                    <a:pt x="628" y="2737"/>
                  </a:lnTo>
                  <a:lnTo>
                    <a:pt x="642" y="2681"/>
                  </a:lnTo>
                  <a:lnTo>
                    <a:pt x="661" y="2626"/>
                  </a:lnTo>
                  <a:lnTo>
                    <a:pt x="685" y="2574"/>
                  </a:lnTo>
                  <a:lnTo>
                    <a:pt x="711" y="2521"/>
                  </a:lnTo>
                  <a:lnTo>
                    <a:pt x="739" y="2472"/>
                  </a:lnTo>
                  <a:lnTo>
                    <a:pt x="767" y="2423"/>
                  </a:lnTo>
                  <a:lnTo>
                    <a:pt x="791" y="2381"/>
                  </a:lnTo>
                  <a:lnTo>
                    <a:pt x="813" y="2342"/>
                  </a:lnTo>
                  <a:lnTo>
                    <a:pt x="834" y="2303"/>
                  </a:lnTo>
                  <a:lnTo>
                    <a:pt x="851" y="2265"/>
                  </a:lnTo>
                  <a:lnTo>
                    <a:pt x="864" y="2228"/>
                  </a:lnTo>
                  <a:lnTo>
                    <a:pt x="873" y="2194"/>
                  </a:lnTo>
                  <a:lnTo>
                    <a:pt x="876" y="2160"/>
                  </a:lnTo>
                  <a:lnTo>
                    <a:pt x="873" y="2126"/>
                  </a:lnTo>
                  <a:lnTo>
                    <a:pt x="864" y="2092"/>
                  </a:lnTo>
                  <a:lnTo>
                    <a:pt x="851" y="2055"/>
                  </a:lnTo>
                  <a:lnTo>
                    <a:pt x="834" y="2017"/>
                  </a:lnTo>
                  <a:lnTo>
                    <a:pt x="813" y="1978"/>
                  </a:lnTo>
                  <a:lnTo>
                    <a:pt x="791" y="1939"/>
                  </a:lnTo>
                  <a:lnTo>
                    <a:pt x="767" y="1897"/>
                  </a:lnTo>
                  <a:lnTo>
                    <a:pt x="739" y="1848"/>
                  </a:lnTo>
                  <a:lnTo>
                    <a:pt x="711" y="1799"/>
                  </a:lnTo>
                  <a:lnTo>
                    <a:pt x="685" y="1746"/>
                  </a:lnTo>
                  <a:lnTo>
                    <a:pt x="661" y="1694"/>
                  </a:lnTo>
                  <a:lnTo>
                    <a:pt x="642" y="1639"/>
                  </a:lnTo>
                  <a:lnTo>
                    <a:pt x="628" y="1583"/>
                  </a:lnTo>
                  <a:lnTo>
                    <a:pt x="618" y="1511"/>
                  </a:lnTo>
                  <a:lnTo>
                    <a:pt x="616" y="1439"/>
                  </a:lnTo>
                  <a:lnTo>
                    <a:pt x="620" y="1368"/>
                  </a:lnTo>
                  <a:lnTo>
                    <a:pt x="626" y="1299"/>
                  </a:lnTo>
                  <a:lnTo>
                    <a:pt x="637" y="1229"/>
                  </a:lnTo>
                  <a:lnTo>
                    <a:pt x="642" y="1183"/>
                  </a:lnTo>
                  <a:lnTo>
                    <a:pt x="647" y="1139"/>
                  </a:lnTo>
                  <a:lnTo>
                    <a:pt x="651" y="1096"/>
                  </a:lnTo>
                  <a:lnTo>
                    <a:pt x="654" y="1055"/>
                  </a:lnTo>
                  <a:lnTo>
                    <a:pt x="652" y="1018"/>
                  </a:lnTo>
                  <a:lnTo>
                    <a:pt x="647" y="984"/>
                  </a:lnTo>
                  <a:lnTo>
                    <a:pt x="638" y="953"/>
                  </a:lnTo>
                  <a:lnTo>
                    <a:pt x="620" y="920"/>
                  </a:lnTo>
                  <a:lnTo>
                    <a:pt x="594" y="886"/>
                  </a:lnTo>
                  <a:lnTo>
                    <a:pt x="561" y="854"/>
                  </a:lnTo>
                  <a:lnTo>
                    <a:pt x="523" y="822"/>
                  </a:lnTo>
                  <a:lnTo>
                    <a:pt x="482" y="789"/>
                  </a:lnTo>
                  <a:lnTo>
                    <a:pt x="438" y="755"/>
                  </a:lnTo>
                  <a:lnTo>
                    <a:pt x="392" y="721"/>
                  </a:lnTo>
                  <a:lnTo>
                    <a:pt x="348" y="686"/>
                  </a:lnTo>
                  <a:lnTo>
                    <a:pt x="303" y="648"/>
                  </a:lnTo>
                  <a:lnTo>
                    <a:pt x="261" y="607"/>
                  </a:lnTo>
                  <a:lnTo>
                    <a:pt x="222" y="564"/>
                  </a:lnTo>
                  <a:lnTo>
                    <a:pt x="186" y="516"/>
                  </a:lnTo>
                  <a:lnTo>
                    <a:pt x="156" y="465"/>
                  </a:lnTo>
                  <a:lnTo>
                    <a:pt x="129" y="411"/>
                  </a:lnTo>
                  <a:lnTo>
                    <a:pt x="109" y="356"/>
                  </a:lnTo>
                  <a:lnTo>
                    <a:pt x="90" y="301"/>
                  </a:lnTo>
                  <a:lnTo>
                    <a:pt x="75" y="245"/>
                  </a:lnTo>
                  <a:lnTo>
                    <a:pt x="60" y="189"/>
                  </a:lnTo>
                  <a:lnTo>
                    <a:pt x="46" y="137"/>
                  </a:lnTo>
                  <a:lnTo>
                    <a:pt x="33" y="88"/>
                  </a:lnTo>
                  <a:lnTo>
                    <a:pt x="17" y="42"/>
                  </a:lnTo>
                  <a:lnTo>
                    <a:pt x="0" y="0"/>
                  </a:lnTo>
                  <a:lnTo>
                    <a:pt x="0" y="0"/>
                  </a:lnTo>
                  <a:close/>
                </a:path>
              </a:pathLst>
            </a:custGeom>
            <a:solidFill>
              <a:schemeClr val="accent1"/>
            </a:solidFill>
            <a:ln w="0">
              <a:noFill/>
              <a:prstDash val="solid"/>
              <a:round/>
              <a:headEnd/>
              <a:tailEnd/>
            </a:ln>
          </p:spPr>
          <p:txBody>
            <a:bodyPr/>
            <a:lstStyle/>
            <a:p>
              <a:endParaRPr lang="en-GB"/>
            </a:p>
          </p:txBody>
        </p:sp>
      </p:grpSp>
    </p:spTree>
    <p:extLst>
      <p:ext uri="{BB962C8B-B14F-4D97-AF65-F5344CB8AC3E}">
        <p14:creationId xmlns:p14="http://schemas.microsoft.com/office/powerpoint/2010/main" val="513194428"/>
      </p:ext>
    </p:extLst>
  </p:cSld>
  <p:clrMapOvr>
    <a:overrideClrMapping bg1="dk1" tx1="lt1" bg2="dk2" tx2="lt2" accent1="accent1" accent2="accent2" accent3="accent3" accent4="accent4" accent5="accent5" accent6="accent6" hlink="hlink" folHlink="folHlink"/>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Freeform 6">
            <a:extLst>
              <a:ext uri="{FF2B5EF4-FFF2-40B4-BE49-F238E27FC236}">
                <a16:creationId xmlns:a16="http://schemas.microsoft.com/office/drawing/2014/main" id="{9D4F4AB8-D880-91F9-0D11-F20D0050D75D}"/>
              </a:ext>
              <a:ext uri="{C183D7F6-B498-43B3-948B-1728B52AA6E4}">
                <adec:decorative xmlns:adec="http://schemas.microsoft.com/office/drawing/2017/decorative" val="1"/>
              </a:ext>
            </a:extLst>
          </p:cNvPr>
          <p:cNvSpPr/>
          <p:nvPr userDrawn="1"/>
        </p:nvSpPr>
        <p:spPr bwMode="auto">
          <a:xfrm>
            <a:off x="0" y="0"/>
            <a:ext cx="885825" cy="6858000"/>
          </a:xfrm>
          <a:custGeom>
            <a:avLst/>
            <a:gdLst/>
            <a:ahLst/>
            <a:cxnLst/>
            <a:rect l="0" t="0" r="r" b="b"/>
            <a:pathLst>
              <a:path w="558" h="4320">
                <a:moveTo>
                  <a:pt x="0" y="0"/>
                </a:moveTo>
                <a:lnTo>
                  <a:pt x="447" y="0"/>
                </a:lnTo>
                <a:lnTo>
                  <a:pt x="448" y="43"/>
                </a:lnTo>
                <a:lnTo>
                  <a:pt x="453" y="81"/>
                </a:lnTo>
                <a:lnTo>
                  <a:pt x="460" y="114"/>
                </a:lnTo>
                <a:lnTo>
                  <a:pt x="469" y="143"/>
                </a:lnTo>
                <a:lnTo>
                  <a:pt x="479" y="169"/>
                </a:lnTo>
                <a:lnTo>
                  <a:pt x="491" y="192"/>
                </a:lnTo>
                <a:lnTo>
                  <a:pt x="503" y="216"/>
                </a:lnTo>
                <a:lnTo>
                  <a:pt x="515" y="240"/>
                </a:lnTo>
                <a:lnTo>
                  <a:pt x="525" y="263"/>
                </a:lnTo>
                <a:lnTo>
                  <a:pt x="535" y="289"/>
                </a:lnTo>
                <a:lnTo>
                  <a:pt x="545" y="318"/>
                </a:lnTo>
                <a:lnTo>
                  <a:pt x="552" y="351"/>
                </a:lnTo>
                <a:lnTo>
                  <a:pt x="556" y="389"/>
                </a:lnTo>
                <a:lnTo>
                  <a:pt x="558" y="432"/>
                </a:lnTo>
                <a:lnTo>
                  <a:pt x="556" y="475"/>
                </a:lnTo>
                <a:lnTo>
                  <a:pt x="552" y="513"/>
                </a:lnTo>
                <a:lnTo>
                  <a:pt x="545" y="546"/>
                </a:lnTo>
                <a:lnTo>
                  <a:pt x="535" y="575"/>
                </a:lnTo>
                <a:lnTo>
                  <a:pt x="525" y="601"/>
                </a:lnTo>
                <a:lnTo>
                  <a:pt x="515" y="624"/>
                </a:lnTo>
                <a:lnTo>
                  <a:pt x="503" y="648"/>
                </a:lnTo>
                <a:lnTo>
                  <a:pt x="491" y="672"/>
                </a:lnTo>
                <a:lnTo>
                  <a:pt x="479" y="695"/>
                </a:lnTo>
                <a:lnTo>
                  <a:pt x="469" y="721"/>
                </a:lnTo>
                <a:lnTo>
                  <a:pt x="460" y="750"/>
                </a:lnTo>
                <a:lnTo>
                  <a:pt x="453" y="783"/>
                </a:lnTo>
                <a:lnTo>
                  <a:pt x="448" y="821"/>
                </a:lnTo>
                <a:lnTo>
                  <a:pt x="447" y="864"/>
                </a:lnTo>
                <a:lnTo>
                  <a:pt x="448" y="907"/>
                </a:lnTo>
                <a:lnTo>
                  <a:pt x="453" y="945"/>
                </a:lnTo>
                <a:lnTo>
                  <a:pt x="460" y="978"/>
                </a:lnTo>
                <a:lnTo>
                  <a:pt x="469" y="1007"/>
                </a:lnTo>
                <a:lnTo>
                  <a:pt x="479" y="1033"/>
                </a:lnTo>
                <a:lnTo>
                  <a:pt x="491" y="1056"/>
                </a:lnTo>
                <a:lnTo>
                  <a:pt x="503" y="1080"/>
                </a:lnTo>
                <a:lnTo>
                  <a:pt x="515" y="1104"/>
                </a:lnTo>
                <a:lnTo>
                  <a:pt x="525" y="1127"/>
                </a:lnTo>
                <a:lnTo>
                  <a:pt x="535" y="1153"/>
                </a:lnTo>
                <a:lnTo>
                  <a:pt x="545" y="1182"/>
                </a:lnTo>
                <a:lnTo>
                  <a:pt x="552" y="1215"/>
                </a:lnTo>
                <a:lnTo>
                  <a:pt x="556" y="1253"/>
                </a:lnTo>
                <a:lnTo>
                  <a:pt x="558" y="1296"/>
                </a:lnTo>
                <a:lnTo>
                  <a:pt x="556" y="1339"/>
                </a:lnTo>
                <a:lnTo>
                  <a:pt x="552" y="1377"/>
                </a:lnTo>
                <a:lnTo>
                  <a:pt x="545" y="1410"/>
                </a:lnTo>
                <a:lnTo>
                  <a:pt x="535" y="1439"/>
                </a:lnTo>
                <a:lnTo>
                  <a:pt x="525" y="1465"/>
                </a:lnTo>
                <a:lnTo>
                  <a:pt x="515" y="1488"/>
                </a:lnTo>
                <a:lnTo>
                  <a:pt x="503" y="1512"/>
                </a:lnTo>
                <a:lnTo>
                  <a:pt x="491" y="1536"/>
                </a:lnTo>
                <a:lnTo>
                  <a:pt x="479" y="1559"/>
                </a:lnTo>
                <a:lnTo>
                  <a:pt x="469" y="1585"/>
                </a:lnTo>
                <a:lnTo>
                  <a:pt x="460" y="1614"/>
                </a:lnTo>
                <a:lnTo>
                  <a:pt x="453" y="1647"/>
                </a:lnTo>
                <a:lnTo>
                  <a:pt x="448" y="1685"/>
                </a:lnTo>
                <a:lnTo>
                  <a:pt x="447" y="1728"/>
                </a:lnTo>
                <a:lnTo>
                  <a:pt x="448" y="1771"/>
                </a:lnTo>
                <a:lnTo>
                  <a:pt x="453" y="1809"/>
                </a:lnTo>
                <a:lnTo>
                  <a:pt x="460" y="1842"/>
                </a:lnTo>
                <a:lnTo>
                  <a:pt x="469" y="1871"/>
                </a:lnTo>
                <a:lnTo>
                  <a:pt x="479" y="1897"/>
                </a:lnTo>
                <a:lnTo>
                  <a:pt x="491" y="1920"/>
                </a:lnTo>
                <a:lnTo>
                  <a:pt x="503" y="1944"/>
                </a:lnTo>
                <a:lnTo>
                  <a:pt x="515" y="1968"/>
                </a:lnTo>
                <a:lnTo>
                  <a:pt x="525" y="1991"/>
                </a:lnTo>
                <a:lnTo>
                  <a:pt x="535" y="2017"/>
                </a:lnTo>
                <a:lnTo>
                  <a:pt x="545" y="2046"/>
                </a:lnTo>
                <a:lnTo>
                  <a:pt x="552" y="2079"/>
                </a:lnTo>
                <a:lnTo>
                  <a:pt x="556" y="2117"/>
                </a:lnTo>
                <a:lnTo>
                  <a:pt x="558" y="2159"/>
                </a:lnTo>
                <a:lnTo>
                  <a:pt x="556" y="2203"/>
                </a:lnTo>
                <a:lnTo>
                  <a:pt x="552" y="2241"/>
                </a:lnTo>
                <a:lnTo>
                  <a:pt x="545" y="2274"/>
                </a:lnTo>
                <a:lnTo>
                  <a:pt x="535" y="2303"/>
                </a:lnTo>
                <a:lnTo>
                  <a:pt x="525" y="2329"/>
                </a:lnTo>
                <a:lnTo>
                  <a:pt x="515" y="2352"/>
                </a:lnTo>
                <a:lnTo>
                  <a:pt x="503" y="2376"/>
                </a:lnTo>
                <a:lnTo>
                  <a:pt x="491" y="2400"/>
                </a:lnTo>
                <a:lnTo>
                  <a:pt x="479" y="2423"/>
                </a:lnTo>
                <a:lnTo>
                  <a:pt x="469" y="2449"/>
                </a:lnTo>
                <a:lnTo>
                  <a:pt x="460" y="2478"/>
                </a:lnTo>
                <a:lnTo>
                  <a:pt x="453" y="2511"/>
                </a:lnTo>
                <a:lnTo>
                  <a:pt x="448" y="2549"/>
                </a:lnTo>
                <a:lnTo>
                  <a:pt x="447" y="2592"/>
                </a:lnTo>
                <a:lnTo>
                  <a:pt x="448" y="2635"/>
                </a:lnTo>
                <a:lnTo>
                  <a:pt x="453" y="2673"/>
                </a:lnTo>
                <a:lnTo>
                  <a:pt x="460" y="2706"/>
                </a:lnTo>
                <a:lnTo>
                  <a:pt x="469" y="2735"/>
                </a:lnTo>
                <a:lnTo>
                  <a:pt x="479" y="2761"/>
                </a:lnTo>
                <a:lnTo>
                  <a:pt x="491" y="2784"/>
                </a:lnTo>
                <a:lnTo>
                  <a:pt x="515" y="2832"/>
                </a:lnTo>
                <a:lnTo>
                  <a:pt x="525" y="2855"/>
                </a:lnTo>
                <a:lnTo>
                  <a:pt x="535" y="2881"/>
                </a:lnTo>
                <a:lnTo>
                  <a:pt x="545" y="2910"/>
                </a:lnTo>
                <a:lnTo>
                  <a:pt x="552" y="2943"/>
                </a:lnTo>
                <a:lnTo>
                  <a:pt x="556" y="2981"/>
                </a:lnTo>
                <a:lnTo>
                  <a:pt x="558" y="3024"/>
                </a:lnTo>
                <a:lnTo>
                  <a:pt x="556" y="3067"/>
                </a:lnTo>
                <a:lnTo>
                  <a:pt x="552" y="3105"/>
                </a:lnTo>
                <a:lnTo>
                  <a:pt x="545" y="3138"/>
                </a:lnTo>
                <a:lnTo>
                  <a:pt x="535" y="3167"/>
                </a:lnTo>
                <a:lnTo>
                  <a:pt x="525" y="3193"/>
                </a:lnTo>
                <a:lnTo>
                  <a:pt x="515" y="3216"/>
                </a:lnTo>
                <a:lnTo>
                  <a:pt x="503" y="3240"/>
                </a:lnTo>
                <a:lnTo>
                  <a:pt x="491" y="3264"/>
                </a:lnTo>
                <a:lnTo>
                  <a:pt x="479" y="3287"/>
                </a:lnTo>
                <a:lnTo>
                  <a:pt x="469" y="3313"/>
                </a:lnTo>
                <a:lnTo>
                  <a:pt x="460" y="3342"/>
                </a:lnTo>
                <a:lnTo>
                  <a:pt x="453" y="3375"/>
                </a:lnTo>
                <a:lnTo>
                  <a:pt x="448" y="3413"/>
                </a:lnTo>
                <a:lnTo>
                  <a:pt x="447" y="3456"/>
                </a:lnTo>
                <a:lnTo>
                  <a:pt x="448" y="3499"/>
                </a:lnTo>
                <a:lnTo>
                  <a:pt x="453" y="3537"/>
                </a:lnTo>
                <a:lnTo>
                  <a:pt x="460" y="3570"/>
                </a:lnTo>
                <a:lnTo>
                  <a:pt x="469" y="3599"/>
                </a:lnTo>
                <a:lnTo>
                  <a:pt x="479" y="3625"/>
                </a:lnTo>
                <a:lnTo>
                  <a:pt x="491" y="3648"/>
                </a:lnTo>
                <a:lnTo>
                  <a:pt x="503" y="3672"/>
                </a:lnTo>
                <a:lnTo>
                  <a:pt x="515" y="3696"/>
                </a:lnTo>
                <a:lnTo>
                  <a:pt x="525" y="3719"/>
                </a:lnTo>
                <a:lnTo>
                  <a:pt x="535" y="3745"/>
                </a:lnTo>
                <a:lnTo>
                  <a:pt x="545" y="3774"/>
                </a:lnTo>
                <a:lnTo>
                  <a:pt x="552" y="3807"/>
                </a:lnTo>
                <a:lnTo>
                  <a:pt x="556" y="3845"/>
                </a:lnTo>
                <a:lnTo>
                  <a:pt x="558" y="3888"/>
                </a:lnTo>
                <a:lnTo>
                  <a:pt x="556" y="3931"/>
                </a:lnTo>
                <a:lnTo>
                  <a:pt x="552" y="3969"/>
                </a:lnTo>
                <a:lnTo>
                  <a:pt x="545" y="4002"/>
                </a:lnTo>
                <a:lnTo>
                  <a:pt x="535" y="4031"/>
                </a:lnTo>
                <a:lnTo>
                  <a:pt x="525" y="4057"/>
                </a:lnTo>
                <a:lnTo>
                  <a:pt x="515" y="4080"/>
                </a:lnTo>
                <a:lnTo>
                  <a:pt x="503" y="4104"/>
                </a:lnTo>
                <a:lnTo>
                  <a:pt x="491" y="4128"/>
                </a:lnTo>
                <a:lnTo>
                  <a:pt x="479" y="4151"/>
                </a:lnTo>
                <a:lnTo>
                  <a:pt x="469" y="4177"/>
                </a:lnTo>
                <a:lnTo>
                  <a:pt x="460" y="4206"/>
                </a:lnTo>
                <a:lnTo>
                  <a:pt x="453" y="4239"/>
                </a:lnTo>
                <a:lnTo>
                  <a:pt x="448" y="4277"/>
                </a:lnTo>
                <a:lnTo>
                  <a:pt x="447" y="4320"/>
                </a:lnTo>
                <a:lnTo>
                  <a:pt x="0" y="4320"/>
                </a:lnTo>
                <a:lnTo>
                  <a:pt x="0" y="0"/>
                </a:lnTo>
                <a:close/>
              </a:path>
            </a:pathLst>
          </a:custGeom>
          <a:solidFill>
            <a:schemeClr val="tx2"/>
          </a:solidFill>
          <a:ln w="0">
            <a:noFill/>
            <a:prstDash val="solid"/>
            <a:round/>
            <a:headEnd/>
            <a:tailEnd/>
          </a:ln>
        </p:spPr>
      </p:sp>
      <p:sp>
        <p:nvSpPr>
          <p:cNvPr id="9" name="Rectangle 8">
            <a:extLst>
              <a:ext uri="{FF2B5EF4-FFF2-40B4-BE49-F238E27FC236}">
                <a16:creationId xmlns:a16="http://schemas.microsoft.com/office/drawing/2014/main" id="{074DB69F-EBF7-DEBE-7DFD-A9D36DCEDC8F}"/>
              </a:ext>
              <a:ext uri="{C183D7F6-B498-43B3-948B-1728B52AA6E4}">
                <adec:decorative xmlns:adec="http://schemas.microsoft.com/office/drawing/2017/decorative" val="1"/>
              </a:ext>
            </a:extLst>
          </p:cNvPr>
          <p:cNvSpPr/>
          <p:nvPr userDrawn="1"/>
        </p:nvSpPr>
        <p:spPr>
          <a:xfrm>
            <a:off x="11908536"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hasCustomPrompt="1"/>
          </p:nvPr>
        </p:nvSpPr>
        <p:spPr/>
        <p:txBody>
          <a:bodyPr/>
          <a:lstStyle/>
          <a:p>
            <a:r>
              <a:rPr lang="en-US"/>
              <a:t>Click to add title</a:t>
            </a:r>
          </a:p>
        </p:txBody>
      </p:sp>
      <p:sp>
        <p:nvSpPr>
          <p:cNvPr id="3" name="Content Placeholder 2"/>
          <p:cNvSpPr>
            <a:spLocks noGrp="1"/>
          </p:cNvSpPr>
          <p:nvPr>
            <p:ph sz="half" idx="1" hasCustomPrompt="1"/>
          </p:nvPr>
        </p:nvSpPr>
        <p:spPr>
          <a:xfrm>
            <a:off x="1257300" y="2286000"/>
            <a:ext cx="4800600" cy="3619500"/>
          </a:xfrm>
        </p:spPr>
        <p:txBody>
          <a:bodyPr/>
          <a:lstStyle>
            <a:lvl1pPr>
              <a:defRPr/>
            </a:lvl1pPr>
          </a:lstStyle>
          <a:p>
            <a:pPr lvl="0"/>
            <a:r>
              <a:rPr lang="en-US"/>
              <a:t>Click to add content</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hasCustomPrompt="1"/>
          </p:nvPr>
        </p:nvSpPr>
        <p:spPr>
          <a:xfrm>
            <a:off x="6647796" y="2286000"/>
            <a:ext cx="4800600" cy="3619500"/>
          </a:xfrm>
        </p:spPr>
        <p:txBody>
          <a:bodyPr/>
          <a:lstStyle/>
          <a:p>
            <a:pPr lvl="0"/>
            <a:r>
              <a:rPr lang="en-US"/>
              <a:t>Click to add content</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EF63B152-7103-4FFE-90AC-D94EB7F44A7E}" type="datetimeFigureOut">
              <a:rPr lang="en-US" smtClean="0"/>
              <a:t>9/17/2026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99DD5A9-4EF1-497E-92EF-2D23CF305E03}" type="slidenum">
              <a:rPr lang="en-US" smtClean="0"/>
              <a:t>‹#›</a:t>
            </a:fld>
            <a:endParaRPr lang="en-US"/>
          </a:p>
        </p:txBody>
      </p:sp>
    </p:spTree>
    <p:extLst>
      <p:ext uri="{BB962C8B-B14F-4D97-AF65-F5344CB8AC3E}">
        <p14:creationId xmlns:p14="http://schemas.microsoft.com/office/powerpoint/2010/main" val="27002744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Freeform 6">
            <a:extLst>
              <a:ext uri="{FF2B5EF4-FFF2-40B4-BE49-F238E27FC236}">
                <a16:creationId xmlns:a16="http://schemas.microsoft.com/office/drawing/2014/main" id="{63A6D7BE-752B-EB58-A926-E58EBEF600F1}"/>
              </a:ext>
              <a:ext uri="{C183D7F6-B498-43B3-948B-1728B52AA6E4}">
                <adec:decorative xmlns:adec="http://schemas.microsoft.com/office/drawing/2017/decorative" val="1"/>
              </a:ext>
            </a:extLst>
          </p:cNvPr>
          <p:cNvSpPr/>
          <p:nvPr userDrawn="1"/>
        </p:nvSpPr>
        <p:spPr bwMode="auto">
          <a:xfrm>
            <a:off x="0" y="0"/>
            <a:ext cx="885825" cy="6858000"/>
          </a:xfrm>
          <a:custGeom>
            <a:avLst/>
            <a:gdLst/>
            <a:ahLst/>
            <a:cxnLst/>
            <a:rect l="0" t="0" r="r" b="b"/>
            <a:pathLst>
              <a:path w="558" h="4320">
                <a:moveTo>
                  <a:pt x="0" y="0"/>
                </a:moveTo>
                <a:lnTo>
                  <a:pt x="447" y="0"/>
                </a:lnTo>
                <a:lnTo>
                  <a:pt x="448" y="43"/>
                </a:lnTo>
                <a:lnTo>
                  <a:pt x="453" y="81"/>
                </a:lnTo>
                <a:lnTo>
                  <a:pt x="460" y="114"/>
                </a:lnTo>
                <a:lnTo>
                  <a:pt x="469" y="143"/>
                </a:lnTo>
                <a:lnTo>
                  <a:pt x="479" y="169"/>
                </a:lnTo>
                <a:lnTo>
                  <a:pt x="491" y="192"/>
                </a:lnTo>
                <a:lnTo>
                  <a:pt x="503" y="216"/>
                </a:lnTo>
                <a:lnTo>
                  <a:pt x="515" y="240"/>
                </a:lnTo>
                <a:lnTo>
                  <a:pt x="525" y="263"/>
                </a:lnTo>
                <a:lnTo>
                  <a:pt x="535" y="289"/>
                </a:lnTo>
                <a:lnTo>
                  <a:pt x="545" y="318"/>
                </a:lnTo>
                <a:lnTo>
                  <a:pt x="552" y="351"/>
                </a:lnTo>
                <a:lnTo>
                  <a:pt x="556" y="389"/>
                </a:lnTo>
                <a:lnTo>
                  <a:pt x="558" y="432"/>
                </a:lnTo>
                <a:lnTo>
                  <a:pt x="556" y="475"/>
                </a:lnTo>
                <a:lnTo>
                  <a:pt x="552" y="513"/>
                </a:lnTo>
                <a:lnTo>
                  <a:pt x="545" y="546"/>
                </a:lnTo>
                <a:lnTo>
                  <a:pt x="535" y="575"/>
                </a:lnTo>
                <a:lnTo>
                  <a:pt x="525" y="601"/>
                </a:lnTo>
                <a:lnTo>
                  <a:pt x="515" y="624"/>
                </a:lnTo>
                <a:lnTo>
                  <a:pt x="503" y="648"/>
                </a:lnTo>
                <a:lnTo>
                  <a:pt x="491" y="672"/>
                </a:lnTo>
                <a:lnTo>
                  <a:pt x="479" y="695"/>
                </a:lnTo>
                <a:lnTo>
                  <a:pt x="469" y="721"/>
                </a:lnTo>
                <a:lnTo>
                  <a:pt x="460" y="750"/>
                </a:lnTo>
                <a:lnTo>
                  <a:pt x="453" y="783"/>
                </a:lnTo>
                <a:lnTo>
                  <a:pt x="448" y="821"/>
                </a:lnTo>
                <a:lnTo>
                  <a:pt x="447" y="864"/>
                </a:lnTo>
                <a:lnTo>
                  <a:pt x="448" y="907"/>
                </a:lnTo>
                <a:lnTo>
                  <a:pt x="453" y="945"/>
                </a:lnTo>
                <a:lnTo>
                  <a:pt x="460" y="978"/>
                </a:lnTo>
                <a:lnTo>
                  <a:pt x="469" y="1007"/>
                </a:lnTo>
                <a:lnTo>
                  <a:pt x="479" y="1033"/>
                </a:lnTo>
                <a:lnTo>
                  <a:pt x="491" y="1056"/>
                </a:lnTo>
                <a:lnTo>
                  <a:pt x="503" y="1080"/>
                </a:lnTo>
                <a:lnTo>
                  <a:pt x="515" y="1104"/>
                </a:lnTo>
                <a:lnTo>
                  <a:pt x="525" y="1127"/>
                </a:lnTo>
                <a:lnTo>
                  <a:pt x="535" y="1153"/>
                </a:lnTo>
                <a:lnTo>
                  <a:pt x="545" y="1182"/>
                </a:lnTo>
                <a:lnTo>
                  <a:pt x="552" y="1215"/>
                </a:lnTo>
                <a:lnTo>
                  <a:pt x="556" y="1253"/>
                </a:lnTo>
                <a:lnTo>
                  <a:pt x="558" y="1296"/>
                </a:lnTo>
                <a:lnTo>
                  <a:pt x="556" y="1339"/>
                </a:lnTo>
                <a:lnTo>
                  <a:pt x="552" y="1377"/>
                </a:lnTo>
                <a:lnTo>
                  <a:pt x="545" y="1410"/>
                </a:lnTo>
                <a:lnTo>
                  <a:pt x="535" y="1439"/>
                </a:lnTo>
                <a:lnTo>
                  <a:pt x="525" y="1465"/>
                </a:lnTo>
                <a:lnTo>
                  <a:pt x="515" y="1488"/>
                </a:lnTo>
                <a:lnTo>
                  <a:pt x="503" y="1512"/>
                </a:lnTo>
                <a:lnTo>
                  <a:pt x="491" y="1536"/>
                </a:lnTo>
                <a:lnTo>
                  <a:pt x="479" y="1559"/>
                </a:lnTo>
                <a:lnTo>
                  <a:pt x="469" y="1585"/>
                </a:lnTo>
                <a:lnTo>
                  <a:pt x="460" y="1614"/>
                </a:lnTo>
                <a:lnTo>
                  <a:pt x="453" y="1647"/>
                </a:lnTo>
                <a:lnTo>
                  <a:pt x="448" y="1685"/>
                </a:lnTo>
                <a:lnTo>
                  <a:pt x="447" y="1728"/>
                </a:lnTo>
                <a:lnTo>
                  <a:pt x="448" y="1771"/>
                </a:lnTo>
                <a:lnTo>
                  <a:pt x="453" y="1809"/>
                </a:lnTo>
                <a:lnTo>
                  <a:pt x="460" y="1842"/>
                </a:lnTo>
                <a:lnTo>
                  <a:pt x="469" y="1871"/>
                </a:lnTo>
                <a:lnTo>
                  <a:pt x="479" y="1897"/>
                </a:lnTo>
                <a:lnTo>
                  <a:pt x="491" y="1920"/>
                </a:lnTo>
                <a:lnTo>
                  <a:pt x="503" y="1944"/>
                </a:lnTo>
                <a:lnTo>
                  <a:pt x="515" y="1968"/>
                </a:lnTo>
                <a:lnTo>
                  <a:pt x="525" y="1991"/>
                </a:lnTo>
                <a:lnTo>
                  <a:pt x="535" y="2017"/>
                </a:lnTo>
                <a:lnTo>
                  <a:pt x="545" y="2046"/>
                </a:lnTo>
                <a:lnTo>
                  <a:pt x="552" y="2079"/>
                </a:lnTo>
                <a:lnTo>
                  <a:pt x="556" y="2117"/>
                </a:lnTo>
                <a:lnTo>
                  <a:pt x="558" y="2159"/>
                </a:lnTo>
                <a:lnTo>
                  <a:pt x="556" y="2203"/>
                </a:lnTo>
                <a:lnTo>
                  <a:pt x="552" y="2241"/>
                </a:lnTo>
                <a:lnTo>
                  <a:pt x="545" y="2274"/>
                </a:lnTo>
                <a:lnTo>
                  <a:pt x="535" y="2303"/>
                </a:lnTo>
                <a:lnTo>
                  <a:pt x="525" y="2329"/>
                </a:lnTo>
                <a:lnTo>
                  <a:pt x="515" y="2352"/>
                </a:lnTo>
                <a:lnTo>
                  <a:pt x="503" y="2376"/>
                </a:lnTo>
                <a:lnTo>
                  <a:pt x="491" y="2400"/>
                </a:lnTo>
                <a:lnTo>
                  <a:pt x="479" y="2423"/>
                </a:lnTo>
                <a:lnTo>
                  <a:pt x="469" y="2449"/>
                </a:lnTo>
                <a:lnTo>
                  <a:pt x="460" y="2478"/>
                </a:lnTo>
                <a:lnTo>
                  <a:pt x="453" y="2511"/>
                </a:lnTo>
                <a:lnTo>
                  <a:pt x="448" y="2549"/>
                </a:lnTo>
                <a:lnTo>
                  <a:pt x="447" y="2592"/>
                </a:lnTo>
                <a:lnTo>
                  <a:pt x="448" y="2635"/>
                </a:lnTo>
                <a:lnTo>
                  <a:pt x="453" y="2673"/>
                </a:lnTo>
                <a:lnTo>
                  <a:pt x="460" y="2706"/>
                </a:lnTo>
                <a:lnTo>
                  <a:pt x="469" y="2735"/>
                </a:lnTo>
                <a:lnTo>
                  <a:pt x="479" y="2761"/>
                </a:lnTo>
                <a:lnTo>
                  <a:pt x="491" y="2784"/>
                </a:lnTo>
                <a:lnTo>
                  <a:pt x="515" y="2832"/>
                </a:lnTo>
                <a:lnTo>
                  <a:pt x="525" y="2855"/>
                </a:lnTo>
                <a:lnTo>
                  <a:pt x="535" y="2881"/>
                </a:lnTo>
                <a:lnTo>
                  <a:pt x="545" y="2910"/>
                </a:lnTo>
                <a:lnTo>
                  <a:pt x="552" y="2943"/>
                </a:lnTo>
                <a:lnTo>
                  <a:pt x="556" y="2981"/>
                </a:lnTo>
                <a:lnTo>
                  <a:pt x="558" y="3024"/>
                </a:lnTo>
                <a:lnTo>
                  <a:pt x="556" y="3067"/>
                </a:lnTo>
                <a:lnTo>
                  <a:pt x="552" y="3105"/>
                </a:lnTo>
                <a:lnTo>
                  <a:pt x="545" y="3138"/>
                </a:lnTo>
                <a:lnTo>
                  <a:pt x="535" y="3167"/>
                </a:lnTo>
                <a:lnTo>
                  <a:pt x="525" y="3193"/>
                </a:lnTo>
                <a:lnTo>
                  <a:pt x="515" y="3216"/>
                </a:lnTo>
                <a:lnTo>
                  <a:pt x="503" y="3240"/>
                </a:lnTo>
                <a:lnTo>
                  <a:pt x="491" y="3264"/>
                </a:lnTo>
                <a:lnTo>
                  <a:pt x="479" y="3287"/>
                </a:lnTo>
                <a:lnTo>
                  <a:pt x="469" y="3313"/>
                </a:lnTo>
                <a:lnTo>
                  <a:pt x="460" y="3342"/>
                </a:lnTo>
                <a:lnTo>
                  <a:pt x="453" y="3375"/>
                </a:lnTo>
                <a:lnTo>
                  <a:pt x="448" y="3413"/>
                </a:lnTo>
                <a:lnTo>
                  <a:pt x="447" y="3456"/>
                </a:lnTo>
                <a:lnTo>
                  <a:pt x="448" y="3499"/>
                </a:lnTo>
                <a:lnTo>
                  <a:pt x="453" y="3537"/>
                </a:lnTo>
                <a:lnTo>
                  <a:pt x="460" y="3570"/>
                </a:lnTo>
                <a:lnTo>
                  <a:pt x="469" y="3599"/>
                </a:lnTo>
                <a:lnTo>
                  <a:pt x="479" y="3625"/>
                </a:lnTo>
                <a:lnTo>
                  <a:pt x="491" y="3648"/>
                </a:lnTo>
                <a:lnTo>
                  <a:pt x="503" y="3672"/>
                </a:lnTo>
                <a:lnTo>
                  <a:pt x="515" y="3696"/>
                </a:lnTo>
                <a:lnTo>
                  <a:pt x="525" y="3719"/>
                </a:lnTo>
                <a:lnTo>
                  <a:pt x="535" y="3745"/>
                </a:lnTo>
                <a:lnTo>
                  <a:pt x="545" y="3774"/>
                </a:lnTo>
                <a:lnTo>
                  <a:pt x="552" y="3807"/>
                </a:lnTo>
                <a:lnTo>
                  <a:pt x="556" y="3845"/>
                </a:lnTo>
                <a:lnTo>
                  <a:pt x="558" y="3888"/>
                </a:lnTo>
                <a:lnTo>
                  <a:pt x="556" y="3931"/>
                </a:lnTo>
                <a:lnTo>
                  <a:pt x="552" y="3969"/>
                </a:lnTo>
                <a:lnTo>
                  <a:pt x="545" y="4002"/>
                </a:lnTo>
                <a:lnTo>
                  <a:pt x="535" y="4031"/>
                </a:lnTo>
                <a:lnTo>
                  <a:pt x="525" y="4057"/>
                </a:lnTo>
                <a:lnTo>
                  <a:pt x="515" y="4080"/>
                </a:lnTo>
                <a:lnTo>
                  <a:pt x="503" y="4104"/>
                </a:lnTo>
                <a:lnTo>
                  <a:pt x="491" y="4128"/>
                </a:lnTo>
                <a:lnTo>
                  <a:pt x="479" y="4151"/>
                </a:lnTo>
                <a:lnTo>
                  <a:pt x="469" y="4177"/>
                </a:lnTo>
                <a:lnTo>
                  <a:pt x="460" y="4206"/>
                </a:lnTo>
                <a:lnTo>
                  <a:pt x="453" y="4239"/>
                </a:lnTo>
                <a:lnTo>
                  <a:pt x="448" y="4277"/>
                </a:lnTo>
                <a:lnTo>
                  <a:pt x="447" y="4320"/>
                </a:lnTo>
                <a:lnTo>
                  <a:pt x="0" y="4320"/>
                </a:lnTo>
                <a:lnTo>
                  <a:pt x="0" y="0"/>
                </a:lnTo>
                <a:close/>
              </a:path>
            </a:pathLst>
          </a:custGeom>
          <a:solidFill>
            <a:schemeClr val="tx2"/>
          </a:solidFill>
          <a:ln w="0">
            <a:noFill/>
            <a:prstDash val="solid"/>
            <a:round/>
            <a:headEnd/>
            <a:tailEnd/>
          </a:ln>
        </p:spPr>
      </p:sp>
      <p:sp>
        <p:nvSpPr>
          <p:cNvPr id="11" name="Rectangle 10">
            <a:extLst>
              <a:ext uri="{FF2B5EF4-FFF2-40B4-BE49-F238E27FC236}">
                <a16:creationId xmlns:a16="http://schemas.microsoft.com/office/drawing/2014/main" id="{1D0428EF-AEF1-9AF0-0271-91E838A4177B}"/>
              </a:ext>
              <a:ext uri="{C183D7F6-B498-43B3-948B-1728B52AA6E4}">
                <adec:decorative xmlns:adec="http://schemas.microsoft.com/office/drawing/2017/decorative" val="1"/>
              </a:ext>
            </a:extLst>
          </p:cNvPr>
          <p:cNvSpPr/>
          <p:nvPr userDrawn="1"/>
        </p:nvSpPr>
        <p:spPr>
          <a:xfrm>
            <a:off x="11908536"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hasCustomPrompt="1"/>
          </p:nvPr>
        </p:nvSpPr>
        <p:spPr>
          <a:xfrm>
            <a:off x="1252728" y="381000"/>
            <a:ext cx="10172700" cy="1493517"/>
          </a:xfrm>
        </p:spPr>
        <p:txBody>
          <a:bodyPr/>
          <a:lstStyle/>
          <a:p>
            <a:r>
              <a:rPr lang="en-US"/>
              <a:t>Click to add title</a:t>
            </a:r>
          </a:p>
        </p:txBody>
      </p:sp>
      <p:sp>
        <p:nvSpPr>
          <p:cNvPr id="3" name="Text Placeholder 2"/>
          <p:cNvSpPr>
            <a:spLocks noGrp="1"/>
          </p:cNvSpPr>
          <p:nvPr>
            <p:ph type="body" idx="1" hasCustomPrompt="1"/>
          </p:nvPr>
        </p:nvSpPr>
        <p:spPr>
          <a:xfrm>
            <a:off x="1251678" y="2199633"/>
            <a:ext cx="4800600" cy="632529"/>
          </a:xfrm>
        </p:spPr>
        <p:txBody>
          <a:bodyPr anchor="b">
            <a:noAutofit/>
          </a:bodyPr>
          <a:lstStyle>
            <a:lvl1pPr marL="0" indent="0">
              <a:lnSpc>
                <a:spcPct val="100000"/>
              </a:lnSpc>
              <a:buNone/>
              <a:defRPr sz="1900" b="1" cap="all" spc="200" baseline="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r>
              <a:rPr lang="en-US"/>
              <a:t>Click to add text</a:t>
            </a:r>
          </a:p>
        </p:txBody>
      </p:sp>
      <p:sp>
        <p:nvSpPr>
          <p:cNvPr id="4" name="Content Placeholder 3"/>
          <p:cNvSpPr>
            <a:spLocks noGrp="1"/>
          </p:cNvSpPr>
          <p:nvPr>
            <p:ph sz="half" idx="2" hasCustomPrompt="1"/>
          </p:nvPr>
        </p:nvSpPr>
        <p:spPr>
          <a:xfrm>
            <a:off x="1257300" y="2909102"/>
            <a:ext cx="4800600" cy="2996398"/>
          </a:xfrm>
        </p:spPr>
        <p:txBody>
          <a:bodyPr/>
          <a:lstStyle/>
          <a:p>
            <a:pPr lvl="0"/>
            <a:r>
              <a:rPr lang="en-US"/>
              <a:t>Click to add content</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hasCustomPrompt="1"/>
          </p:nvPr>
        </p:nvSpPr>
        <p:spPr>
          <a:xfrm>
            <a:off x="6633864" y="2199633"/>
            <a:ext cx="4800600" cy="632529"/>
          </a:xfrm>
        </p:spPr>
        <p:txBody>
          <a:bodyPr anchor="b">
            <a:noAutofit/>
          </a:bodyPr>
          <a:lstStyle>
            <a:lvl1pPr marL="0" indent="0">
              <a:lnSpc>
                <a:spcPct val="100000"/>
              </a:lnSpc>
              <a:buNone/>
              <a:defRPr sz="1900" b="1" cap="all" spc="200" baseline="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r>
              <a:rPr lang="en-US"/>
              <a:t>Click to add text</a:t>
            </a:r>
          </a:p>
        </p:txBody>
      </p:sp>
      <p:sp>
        <p:nvSpPr>
          <p:cNvPr id="6" name="Content Placeholder 5"/>
          <p:cNvSpPr>
            <a:spLocks noGrp="1"/>
          </p:cNvSpPr>
          <p:nvPr>
            <p:ph sz="quarter" idx="4" hasCustomPrompt="1"/>
          </p:nvPr>
        </p:nvSpPr>
        <p:spPr>
          <a:xfrm>
            <a:off x="6633864" y="2909102"/>
            <a:ext cx="4800600" cy="2996398"/>
          </a:xfrm>
        </p:spPr>
        <p:txBody>
          <a:bodyPr/>
          <a:lstStyle/>
          <a:p>
            <a:pPr lvl="0"/>
            <a:r>
              <a:rPr lang="en-US"/>
              <a:t>Click to add content</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EF63B152-7103-4FFE-90AC-D94EB7F44A7E}" type="datetimeFigureOut">
              <a:rPr lang="en-US" smtClean="0"/>
              <a:t>9/17/2026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99DD5A9-4EF1-497E-92EF-2D23CF305E03}" type="slidenum">
              <a:rPr lang="en-US" smtClean="0"/>
              <a:t>‹#›</a:t>
            </a:fld>
            <a:endParaRPr lang="en-US"/>
          </a:p>
        </p:txBody>
      </p:sp>
    </p:spTree>
    <p:extLst>
      <p:ext uri="{BB962C8B-B14F-4D97-AF65-F5344CB8AC3E}">
        <p14:creationId xmlns:p14="http://schemas.microsoft.com/office/powerpoint/2010/main" val="5583235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Freeform 6">
            <a:extLst>
              <a:ext uri="{FF2B5EF4-FFF2-40B4-BE49-F238E27FC236}">
                <a16:creationId xmlns:a16="http://schemas.microsoft.com/office/drawing/2014/main" id="{A22F609B-DD4D-16EA-060F-7BFB50BA5B6D}"/>
              </a:ext>
              <a:ext uri="{C183D7F6-B498-43B3-948B-1728B52AA6E4}">
                <adec:decorative xmlns:adec="http://schemas.microsoft.com/office/drawing/2017/decorative" val="1"/>
              </a:ext>
            </a:extLst>
          </p:cNvPr>
          <p:cNvSpPr/>
          <p:nvPr userDrawn="1"/>
        </p:nvSpPr>
        <p:spPr bwMode="auto">
          <a:xfrm>
            <a:off x="0" y="0"/>
            <a:ext cx="885825" cy="6858000"/>
          </a:xfrm>
          <a:custGeom>
            <a:avLst/>
            <a:gdLst/>
            <a:ahLst/>
            <a:cxnLst/>
            <a:rect l="0" t="0" r="r" b="b"/>
            <a:pathLst>
              <a:path w="558" h="4320">
                <a:moveTo>
                  <a:pt x="0" y="0"/>
                </a:moveTo>
                <a:lnTo>
                  <a:pt x="447" y="0"/>
                </a:lnTo>
                <a:lnTo>
                  <a:pt x="448" y="43"/>
                </a:lnTo>
                <a:lnTo>
                  <a:pt x="453" y="81"/>
                </a:lnTo>
                <a:lnTo>
                  <a:pt x="460" y="114"/>
                </a:lnTo>
                <a:lnTo>
                  <a:pt x="469" y="143"/>
                </a:lnTo>
                <a:lnTo>
                  <a:pt x="479" y="169"/>
                </a:lnTo>
                <a:lnTo>
                  <a:pt x="491" y="192"/>
                </a:lnTo>
                <a:lnTo>
                  <a:pt x="503" y="216"/>
                </a:lnTo>
                <a:lnTo>
                  <a:pt x="515" y="240"/>
                </a:lnTo>
                <a:lnTo>
                  <a:pt x="525" y="263"/>
                </a:lnTo>
                <a:lnTo>
                  <a:pt x="535" y="289"/>
                </a:lnTo>
                <a:lnTo>
                  <a:pt x="545" y="318"/>
                </a:lnTo>
                <a:lnTo>
                  <a:pt x="552" y="351"/>
                </a:lnTo>
                <a:lnTo>
                  <a:pt x="556" y="389"/>
                </a:lnTo>
                <a:lnTo>
                  <a:pt x="558" y="432"/>
                </a:lnTo>
                <a:lnTo>
                  <a:pt x="556" y="475"/>
                </a:lnTo>
                <a:lnTo>
                  <a:pt x="552" y="513"/>
                </a:lnTo>
                <a:lnTo>
                  <a:pt x="545" y="546"/>
                </a:lnTo>
                <a:lnTo>
                  <a:pt x="535" y="575"/>
                </a:lnTo>
                <a:lnTo>
                  <a:pt x="525" y="601"/>
                </a:lnTo>
                <a:lnTo>
                  <a:pt x="515" y="624"/>
                </a:lnTo>
                <a:lnTo>
                  <a:pt x="503" y="648"/>
                </a:lnTo>
                <a:lnTo>
                  <a:pt x="491" y="672"/>
                </a:lnTo>
                <a:lnTo>
                  <a:pt x="479" y="695"/>
                </a:lnTo>
                <a:lnTo>
                  <a:pt x="469" y="721"/>
                </a:lnTo>
                <a:lnTo>
                  <a:pt x="460" y="750"/>
                </a:lnTo>
                <a:lnTo>
                  <a:pt x="453" y="783"/>
                </a:lnTo>
                <a:lnTo>
                  <a:pt x="448" y="821"/>
                </a:lnTo>
                <a:lnTo>
                  <a:pt x="447" y="864"/>
                </a:lnTo>
                <a:lnTo>
                  <a:pt x="448" y="907"/>
                </a:lnTo>
                <a:lnTo>
                  <a:pt x="453" y="945"/>
                </a:lnTo>
                <a:lnTo>
                  <a:pt x="460" y="978"/>
                </a:lnTo>
                <a:lnTo>
                  <a:pt x="469" y="1007"/>
                </a:lnTo>
                <a:lnTo>
                  <a:pt x="479" y="1033"/>
                </a:lnTo>
                <a:lnTo>
                  <a:pt x="491" y="1056"/>
                </a:lnTo>
                <a:lnTo>
                  <a:pt x="503" y="1080"/>
                </a:lnTo>
                <a:lnTo>
                  <a:pt x="515" y="1104"/>
                </a:lnTo>
                <a:lnTo>
                  <a:pt x="525" y="1127"/>
                </a:lnTo>
                <a:lnTo>
                  <a:pt x="535" y="1153"/>
                </a:lnTo>
                <a:lnTo>
                  <a:pt x="545" y="1182"/>
                </a:lnTo>
                <a:lnTo>
                  <a:pt x="552" y="1215"/>
                </a:lnTo>
                <a:lnTo>
                  <a:pt x="556" y="1253"/>
                </a:lnTo>
                <a:lnTo>
                  <a:pt x="558" y="1296"/>
                </a:lnTo>
                <a:lnTo>
                  <a:pt x="556" y="1339"/>
                </a:lnTo>
                <a:lnTo>
                  <a:pt x="552" y="1377"/>
                </a:lnTo>
                <a:lnTo>
                  <a:pt x="545" y="1410"/>
                </a:lnTo>
                <a:lnTo>
                  <a:pt x="535" y="1439"/>
                </a:lnTo>
                <a:lnTo>
                  <a:pt x="525" y="1465"/>
                </a:lnTo>
                <a:lnTo>
                  <a:pt x="515" y="1488"/>
                </a:lnTo>
                <a:lnTo>
                  <a:pt x="503" y="1512"/>
                </a:lnTo>
                <a:lnTo>
                  <a:pt x="491" y="1536"/>
                </a:lnTo>
                <a:lnTo>
                  <a:pt x="479" y="1559"/>
                </a:lnTo>
                <a:lnTo>
                  <a:pt x="469" y="1585"/>
                </a:lnTo>
                <a:lnTo>
                  <a:pt x="460" y="1614"/>
                </a:lnTo>
                <a:lnTo>
                  <a:pt x="453" y="1647"/>
                </a:lnTo>
                <a:lnTo>
                  <a:pt x="448" y="1685"/>
                </a:lnTo>
                <a:lnTo>
                  <a:pt x="447" y="1728"/>
                </a:lnTo>
                <a:lnTo>
                  <a:pt x="448" y="1771"/>
                </a:lnTo>
                <a:lnTo>
                  <a:pt x="453" y="1809"/>
                </a:lnTo>
                <a:lnTo>
                  <a:pt x="460" y="1842"/>
                </a:lnTo>
                <a:lnTo>
                  <a:pt x="469" y="1871"/>
                </a:lnTo>
                <a:lnTo>
                  <a:pt x="479" y="1897"/>
                </a:lnTo>
                <a:lnTo>
                  <a:pt x="491" y="1920"/>
                </a:lnTo>
                <a:lnTo>
                  <a:pt x="503" y="1944"/>
                </a:lnTo>
                <a:lnTo>
                  <a:pt x="515" y="1968"/>
                </a:lnTo>
                <a:lnTo>
                  <a:pt x="525" y="1991"/>
                </a:lnTo>
                <a:lnTo>
                  <a:pt x="535" y="2017"/>
                </a:lnTo>
                <a:lnTo>
                  <a:pt x="545" y="2046"/>
                </a:lnTo>
                <a:lnTo>
                  <a:pt x="552" y="2079"/>
                </a:lnTo>
                <a:lnTo>
                  <a:pt x="556" y="2117"/>
                </a:lnTo>
                <a:lnTo>
                  <a:pt x="558" y="2159"/>
                </a:lnTo>
                <a:lnTo>
                  <a:pt x="556" y="2203"/>
                </a:lnTo>
                <a:lnTo>
                  <a:pt x="552" y="2241"/>
                </a:lnTo>
                <a:lnTo>
                  <a:pt x="545" y="2274"/>
                </a:lnTo>
                <a:lnTo>
                  <a:pt x="535" y="2303"/>
                </a:lnTo>
                <a:lnTo>
                  <a:pt x="525" y="2329"/>
                </a:lnTo>
                <a:lnTo>
                  <a:pt x="515" y="2352"/>
                </a:lnTo>
                <a:lnTo>
                  <a:pt x="503" y="2376"/>
                </a:lnTo>
                <a:lnTo>
                  <a:pt x="491" y="2400"/>
                </a:lnTo>
                <a:lnTo>
                  <a:pt x="479" y="2423"/>
                </a:lnTo>
                <a:lnTo>
                  <a:pt x="469" y="2449"/>
                </a:lnTo>
                <a:lnTo>
                  <a:pt x="460" y="2478"/>
                </a:lnTo>
                <a:lnTo>
                  <a:pt x="453" y="2511"/>
                </a:lnTo>
                <a:lnTo>
                  <a:pt x="448" y="2549"/>
                </a:lnTo>
                <a:lnTo>
                  <a:pt x="447" y="2592"/>
                </a:lnTo>
                <a:lnTo>
                  <a:pt x="448" y="2635"/>
                </a:lnTo>
                <a:lnTo>
                  <a:pt x="453" y="2673"/>
                </a:lnTo>
                <a:lnTo>
                  <a:pt x="460" y="2706"/>
                </a:lnTo>
                <a:lnTo>
                  <a:pt x="469" y="2735"/>
                </a:lnTo>
                <a:lnTo>
                  <a:pt x="479" y="2761"/>
                </a:lnTo>
                <a:lnTo>
                  <a:pt x="491" y="2784"/>
                </a:lnTo>
                <a:lnTo>
                  <a:pt x="515" y="2832"/>
                </a:lnTo>
                <a:lnTo>
                  <a:pt x="525" y="2855"/>
                </a:lnTo>
                <a:lnTo>
                  <a:pt x="535" y="2881"/>
                </a:lnTo>
                <a:lnTo>
                  <a:pt x="545" y="2910"/>
                </a:lnTo>
                <a:lnTo>
                  <a:pt x="552" y="2943"/>
                </a:lnTo>
                <a:lnTo>
                  <a:pt x="556" y="2981"/>
                </a:lnTo>
                <a:lnTo>
                  <a:pt x="558" y="3024"/>
                </a:lnTo>
                <a:lnTo>
                  <a:pt x="556" y="3067"/>
                </a:lnTo>
                <a:lnTo>
                  <a:pt x="552" y="3105"/>
                </a:lnTo>
                <a:lnTo>
                  <a:pt x="545" y="3138"/>
                </a:lnTo>
                <a:lnTo>
                  <a:pt x="535" y="3167"/>
                </a:lnTo>
                <a:lnTo>
                  <a:pt x="525" y="3193"/>
                </a:lnTo>
                <a:lnTo>
                  <a:pt x="515" y="3216"/>
                </a:lnTo>
                <a:lnTo>
                  <a:pt x="503" y="3240"/>
                </a:lnTo>
                <a:lnTo>
                  <a:pt x="491" y="3264"/>
                </a:lnTo>
                <a:lnTo>
                  <a:pt x="479" y="3287"/>
                </a:lnTo>
                <a:lnTo>
                  <a:pt x="469" y="3313"/>
                </a:lnTo>
                <a:lnTo>
                  <a:pt x="460" y="3342"/>
                </a:lnTo>
                <a:lnTo>
                  <a:pt x="453" y="3375"/>
                </a:lnTo>
                <a:lnTo>
                  <a:pt x="448" y="3413"/>
                </a:lnTo>
                <a:lnTo>
                  <a:pt x="447" y="3456"/>
                </a:lnTo>
                <a:lnTo>
                  <a:pt x="448" y="3499"/>
                </a:lnTo>
                <a:lnTo>
                  <a:pt x="453" y="3537"/>
                </a:lnTo>
                <a:lnTo>
                  <a:pt x="460" y="3570"/>
                </a:lnTo>
                <a:lnTo>
                  <a:pt x="469" y="3599"/>
                </a:lnTo>
                <a:lnTo>
                  <a:pt x="479" y="3625"/>
                </a:lnTo>
                <a:lnTo>
                  <a:pt x="491" y="3648"/>
                </a:lnTo>
                <a:lnTo>
                  <a:pt x="503" y="3672"/>
                </a:lnTo>
                <a:lnTo>
                  <a:pt x="515" y="3696"/>
                </a:lnTo>
                <a:lnTo>
                  <a:pt x="525" y="3719"/>
                </a:lnTo>
                <a:lnTo>
                  <a:pt x="535" y="3745"/>
                </a:lnTo>
                <a:lnTo>
                  <a:pt x="545" y="3774"/>
                </a:lnTo>
                <a:lnTo>
                  <a:pt x="552" y="3807"/>
                </a:lnTo>
                <a:lnTo>
                  <a:pt x="556" y="3845"/>
                </a:lnTo>
                <a:lnTo>
                  <a:pt x="558" y="3888"/>
                </a:lnTo>
                <a:lnTo>
                  <a:pt x="556" y="3931"/>
                </a:lnTo>
                <a:lnTo>
                  <a:pt x="552" y="3969"/>
                </a:lnTo>
                <a:lnTo>
                  <a:pt x="545" y="4002"/>
                </a:lnTo>
                <a:lnTo>
                  <a:pt x="535" y="4031"/>
                </a:lnTo>
                <a:lnTo>
                  <a:pt x="525" y="4057"/>
                </a:lnTo>
                <a:lnTo>
                  <a:pt x="515" y="4080"/>
                </a:lnTo>
                <a:lnTo>
                  <a:pt x="503" y="4104"/>
                </a:lnTo>
                <a:lnTo>
                  <a:pt x="491" y="4128"/>
                </a:lnTo>
                <a:lnTo>
                  <a:pt x="479" y="4151"/>
                </a:lnTo>
                <a:lnTo>
                  <a:pt x="469" y="4177"/>
                </a:lnTo>
                <a:lnTo>
                  <a:pt x="460" y="4206"/>
                </a:lnTo>
                <a:lnTo>
                  <a:pt x="453" y="4239"/>
                </a:lnTo>
                <a:lnTo>
                  <a:pt x="448" y="4277"/>
                </a:lnTo>
                <a:lnTo>
                  <a:pt x="447" y="4320"/>
                </a:lnTo>
                <a:lnTo>
                  <a:pt x="0" y="4320"/>
                </a:lnTo>
                <a:lnTo>
                  <a:pt x="0" y="0"/>
                </a:lnTo>
                <a:close/>
              </a:path>
            </a:pathLst>
          </a:custGeom>
          <a:solidFill>
            <a:schemeClr val="tx2"/>
          </a:solidFill>
          <a:ln w="0">
            <a:noFill/>
            <a:prstDash val="solid"/>
            <a:round/>
            <a:headEnd/>
            <a:tailEnd/>
          </a:ln>
        </p:spPr>
      </p:sp>
      <p:sp>
        <p:nvSpPr>
          <p:cNvPr id="7" name="Rectangle 6">
            <a:extLst>
              <a:ext uri="{FF2B5EF4-FFF2-40B4-BE49-F238E27FC236}">
                <a16:creationId xmlns:a16="http://schemas.microsoft.com/office/drawing/2014/main" id="{096CFE02-2621-4755-7C89-6564B8F2F1B4}"/>
              </a:ext>
              <a:ext uri="{C183D7F6-B498-43B3-948B-1728B52AA6E4}">
                <adec:decorative xmlns:adec="http://schemas.microsoft.com/office/drawing/2017/decorative" val="1"/>
              </a:ext>
            </a:extLst>
          </p:cNvPr>
          <p:cNvSpPr/>
          <p:nvPr userDrawn="1"/>
        </p:nvSpPr>
        <p:spPr>
          <a:xfrm>
            <a:off x="11908536"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hasCustomPrompt="1"/>
          </p:nvPr>
        </p:nvSpPr>
        <p:spPr/>
        <p:txBody>
          <a:bodyPr/>
          <a:lstStyle/>
          <a:p>
            <a:r>
              <a:rPr lang="en-US"/>
              <a:t>Click to add title</a:t>
            </a:r>
          </a:p>
        </p:txBody>
      </p:sp>
      <p:sp>
        <p:nvSpPr>
          <p:cNvPr id="3" name="Date Placeholder 2"/>
          <p:cNvSpPr>
            <a:spLocks noGrp="1"/>
          </p:cNvSpPr>
          <p:nvPr>
            <p:ph type="dt" sz="half" idx="10"/>
          </p:nvPr>
        </p:nvSpPr>
        <p:spPr/>
        <p:txBody>
          <a:bodyPr/>
          <a:lstStyle/>
          <a:p>
            <a:fld id="{EF63B152-7103-4FFE-90AC-D94EB7F44A7E}" type="datetimeFigureOut">
              <a:rPr lang="en-US" smtClean="0"/>
              <a:t>9/17/2026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99DD5A9-4EF1-497E-92EF-2D23CF305E03}" type="slidenum">
              <a:rPr lang="en-US" smtClean="0"/>
              <a:t>‹#›</a:t>
            </a:fld>
            <a:endParaRPr lang="en-US"/>
          </a:p>
        </p:txBody>
      </p:sp>
    </p:spTree>
    <p:extLst>
      <p:ext uri="{BB962C8B-B14F-4D97-AF65-F5344CB8AC3E}">
        <p14:creationId xmlns:p14="http://schemas.microsoft.com/office/powerpoint/2010/main" val="28499352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5" name="Freeform 6">
            <a:extLst>
              <a:ext uri="{FF2B5EF4-FFF2-40B4-BE49-F238E27FC236}">
                <a16:creationId xmlns:a16="http://schemas.microsoft.com/office/drawing/2014/main" id="{60DE4597-DCD7-DBB0-3265-E7EB70B26E45}"/>
              </a:ext>
              <a:ext uri="{C183D7F6-B498-43B3-948B-1728B52AA6E4}">
                <adec:decorative xmlns:adec="http://schemas.microsoft.com/office/drawing/2017/decorative" val="1"/>
              </a:ext>
            </a:extLst>
          </p:cNvPr>
          <p:cNvSpPr/>
          <p:nvPr userDrawn="1"/>
        </p:nvSpPr>
        <p:spPr bwMode="auto">
          <a:xfrm>
            <a:off x="0" y="0"/>
            <a:ext cx="885825" cy="6858000"/>
          </a:xfrm>
          <a:custGeom>
            <a:avLst/>
            <a:gdLst/>
            <a:ahLst/>
            <a:cxnLst/>
            <a:rect l="0" t="0" r="r" b="b"/>
            <a:pathLst>
              <a:path w="558" h="4320">
                <a:moveTo>
                  <a:pt x="0" y="0"/>
                </a:moveTo>
                <a:lnTo>
                  <a:pt x="447" y="0"/>
                </a:lnTo>
                <a:lnTo>
                  <a:pt x="448" y="43"/>
                </a:lnTo>
                <a:lnTo>
                  <a:pt x="453" y="81"/>
                </a:lnTo>
                <a:lnTo>
                  <a:pt x="460" y="114"/>
                </a:lnTo>
                <a:lnTo>
                  <a:pt x="469" y="143"/>
                </a:lnTo>
                <a:lnTo>
                  <a:pt x="479" y="169"/>
                </a:lnTo>
                <a:lnTo>
                  <a:pt x="491" y="192"/>
                </a:lnTo>
                <a:lnTo>
                  <a:pt x="503" y="216"/>
                </a:lnTo>
                <a:lnTo>
                  <a:pt x="515" y="240"/>
                </a:lnTo>
                <a:lnTo>
                  <a:pt x="525" y="263"/>
                </a:lnTo>
                <a:lnTo>
                  <a:pt x="535" y="289"/>
                </a:lnTo>
                <a:lnTo>
                  <a:pt x="545" y="318"/>
                </a:lnTo>
                <a:lnTo>
                  <a:pt x="552" y="351"/>
                </a:lnTo>
                <a:lnTo>
                  <a:pt x="556" y="389"/>
                </a:lnTo>
                <a:lnTo>
                  <a:pt x="558" y="432"/>
                </a:lnTo>
                <a:lnTo>
                  <a:pt x="556" y="475"/>
                </a:lnTo>
                <a:lnTo>
                  <a:pt x="552" y="513"/>
                </a:lnTo>
                <a:lnTo>
                  <a:pt x="545" y="546"/>
                </a:lnTo>
                <a:lnTo>
                  <a:pt x="535" y="575"/>
                </a:lnTo>
                <a:lnTo>
                  <a:pt x="525" y="601"/>
                </a:lnTo>
                <a:lnTo>
                  <a:pt x="515" y="624"/>
                </a:lnTo>
                <a:lnTo>
                  <a:pt x="503" y="648"/>
                </a:lnTo>
                <a:lnTo>
                  <a:pt x="491" y="672"/>
                </a:lnTo>
                <a:lnTo>
                  <a:pt x="479" y="695"/>
                </a:lnTo>
                <a:lnTo>
                  <a:pt x="469" y="721"/>
                </a:lnTo>
                <a:lnTo>
                  <a:pt x="460" y="750"/>
                </a:lnTo>
                <a:lnTo>
                  <a:pt x="453" y="783"/>
                </a:lnTo>
                <a:lnTo>
                  <a:pt x="448" y="821"/>
                </a:lnTo>
                <a:lnTo>
                  <a:pt x="447" y="864"/>
                </a:lnTo>
                <a:lnTo>
                  <a:pt x="448" y="907"/>
                </a:lnTo>
                <a:lnTo>
                  <a:pt x="453" y="945"/>
                </a:lnTo>
                <a:lnTo>
                  <a:pt x="460" y="978"/>
                </a:lnTo>
                <a:lnTo>
                  <a:pt x="469" y="1007"/>
                </a:lnTo>
                <a:lnTo>
                  <a:pt x="479" y="1033"/>
                </a:lnTo>
                <a:lnTo>
                  <a:pt x="491" y="1056"/>
                </a:lnTo>
                <a:lnTo>
                  <a:pt x="503" y="1080"/>
                </a:lnTo>
                <a:lnTo>
                  <a:pt x="515" y="1104"/>
                </a:lnTo>
                <a:lnTo>
                  <a:pt x="525" y="1127"/>
                </a:lnTo>
                <a:lnTo>
                  <a:pt x="535" y="1153"/>
                </a:lnTo>
                <a:lnTo>
                  <a:pt x="545" y="1182"/>
                </a:lnTo>
                <a:lnTo>
                  <a:pt x="552" y="1215"/>
                </a:lnTo>
                <a:lnTo>
                  <a:pt x="556" y="1253"/>
                </a:lnTo>
                <a:lnTo>
                  <a:pt x="558" y="1296"/>
                </a:lnTo>
                <a:lnTo>
                  <a:pt x="556" y="1339"/>
                </a:lnTo>
                <a:lnTo>
                  <a:pt x="552" y="1377"/>
                </a:lnTo>
                <a:lnTo>
                  <a:pt x="545" y="1410"/>
                </a:lnTo>
                <a:lnTo>
                  <a:pt x="535" y="1439"/>
                </a:lnTo>
                <a:lnTo>
                  <a:pt x="525" y="1465"/>
                </a:lnTo>
                <a:lnTo>
                  <a:pt x="515" y="1488"/>
                </a:lnTo>
                <a:lnTo>
                  <a:pt x="503" y="1512"/>
                </a:lnTo>
                <a:lnTo>
                  <a:pt x="491" y="1536"/>
                </a:lnTo>
                <a:lnTo>
                  <a:pt x="479" y="1559"/>
                </a:lnTo>
                <a:lnTo>
                  <a:pt x="469" y="1585"/>
                </a:lnTo>
                <a:lnTo>
                  <a:pt x="460" y="1614"/>
                </a:lnTo>
                <a:lnTo>
                  <a:pt x="453" y="1647"/>
                </a:lnTo>
                <a:lnTo>
                  <a:pt x="448" y="1685"/>
                </a:lnTo>
                <a:lnTo>
                  <a:pt x="447" y="1728"/>
                </a:lnTo>
                <a:lnTo>
                  <a:pt x="448" y="1771"/>
                </a:lnTo>
                <a:lnTo>
                  <a:pt x="453" y="1809"/>
                </a:lnTo>
                <a:lnTo>
                  <a:pt x="460" y="1842"/>
                </a:lnTo>
                <a:lnTo>
                  <a:pt x="469" y="1871"/>
                </a:lnTo>
                <a:lnTo>
                  <a:pt x="479" y="1897"/>
                </a:lnTo>
                <a:lnTo>
                  <a:pt x="491" y="1920"/>
                </a:lnTo>
                <a:lnTo>
                  <a:pt x="503" y="1944"/>
                </a:lnTo>
                <a:lnTo>
                  <a:pt x="515" y="1968"/>
                </a:lnTo>
                <a:lnTo>
                  <a:pt x="525" y="1991"/>
                </a:lnTo>
                <a:lnTo>
                  <a:pt x="535" y="2017"/>
                </a:lnTo>
                <a:lnTo>
                  <a:pt x="545" y="2046"/>
                </a:lnTo>
                <a:lnTo>
                  <a:pt x="552" y="2079"/>
                </a:lnTo>
                <a:lnTo>
                  <a:pt x="556" y="2117"/>
                </a:lnTo>
                <a:lnTo>
                  <a:pt x="558" y="2159"/>
                </a:lnTo>
                <a:lnTo>
                  <a:pt x="556" y="2203"/>
                </a:lnTo>
                <a:lnTo>
                  <a:pt x="552" y="2241"/>
                </a:lnTo>
                <a:lnTo>
                  <a:pt x="545" y="2274"/>
                </a:lnTo>
                <a:lnTo>
                  <a:pt x="535" y="2303"/>
                </a:lnTo>
                <a:lnTo>
                  <a:pt x="525" y="2329"/>
                </a:lnTo>
                <a:lnTo>
                  <a:pt x="515" y="2352"/>
                </a:lnTo>
                <a:lnTo>
                  <a:pt x="503" y="2376"/>
                </a:lnTo>
                <a:lnTo>
                  <a:pt x="491" y="2400"/>
                </a:lnTo>
                <a:lnTo>
                  <a:pt x="479" y="2423"/>
                </a:lnTo>
                <a:lnTo>
                  <a:pt x="469" y="2449"/>
                </a:lnTo>
                <a:lnTo>
                  <a:pt x="460" y="2478"/>
                </a:lnTo>
                <a:lnTo>
                  <a:pt x="453" y="2511"/>
                </a:lnTo>
                <a:lnTo>
                  <a:pt x="448" y="2549"/>
                </a:lnTo>
                <a:lnTo>
                  <a:pt x="447" y="2592"/>
                </a:lnTo>
                <a:lnTo>
                  <a:pt x="448" y="2635"/>
                </a:lnTo>
                <a:lnTo>
                  <a:pt x="453" y="2673"/>
                </a:lnTo>
                <a:lnTo>
                  <a:pt x="460" y="2706"/>
                </a:lnTo>
                <a:lnTo>
                  <a:pt x="469" y="2735"/>
                </a:lnTo>
                <a:lnTo>
                  <a:pt x="479" y="2761"/>
                </a:lnTo>
                <a:lnTo>
                  <a:pt x="491" y="2784"/>
                </a:lnTo>
                <a:lnTo>
                  <a:pt x="515" y="2832"/>
                </a:lnTo>
                <a:lnTo>
                  <a:pt x="525" y="2855"/>
                </a:lnTo>
                <a:lnTo>
                  <a:pt x="535" y="2881"/>
                </a:lnTo>
                <a:lnTo>
                  <a:pt x="545" y="2910"/>
                </a:lnTo>
                <a:lnTo>
                  <a:pt x="552" y="2943"/>
                </a:lnTo>
                <a:lnTo>
                  <a:pt x="556" y="2981"/>
                </a:lnTo>
                <a:lnTo>
                  <a:pt x="558" y="3024"/>
                </a:lnTo>
                <a:lnTo>
                  <a:pt x="556" y="3067"/>
                </a:lnTo>
                <a:lnTo>
                  <a:pt x="552" y="3105"/>
                </a:lnTo>
                <a:lnTo>
                  <a:pt x="545" y="3138"/>
                </a:lnTo>
                <a:lnTo>
                  <a:pt x="535" y="3167"/>
                </a:lnTo>
                <a:lnTo>
                  <a:pt x="525" y="3193"/>
                </a:lnTo>
                <a:lnTo>
                  <a:pt x="515" y="3216"/>
                </a:lnTo>
                <a:lnTo>
                  <a:pt x="503" y="3240"/>
                </a:lnTo>
                <a:lnTo>
                  <a:pt x="491" y="3264"/>
                </a:lnTo>
                <a:lnTo>
                  <a:pt x="479" y="3287"/>
                </a:lnTo>
                <a:lnTo>
                  <a:pt x="469" y="3313"/>
                </a:lnTo>
                <a:lnTo>
                  <a:pt x="460" y="3342"/>
                </a:lnTo>
                <a:lnTo>
                  <a:pt x="453" y="3375"/>
                </a:lnTo>
                <a:lnTo>
                  <a:pt x="448" y="3413"/>
                </a:lnTo>
                <a:lnTo>
                  <a:pt x="447" y="3456"/>
                </a:lnTo>
                <a:lnTo>
                  <a:pt x="448" y="3499"/>
                </a:lnTo>
                <a:lnTo>
                  <a:pt x="453" y="3537"/>
                </a:lnTo>
                <a:lnTo>
                  <a:pt x="460" y="3570"/>
                </a:lnTo>
                <a:lnTo>
                  <a:pt x="469" y="3599"/>
                </a:lnTo>
                <a:lnTo>
                  <a:pt x="479" y="3625"/>
                </a:lnTo>
                <a:lnTo>
                  <a:pt x="491" y="3648"/>
                </a:lnTo>
                <a:lnTo>
                  <a:pt x="503" y="3672"/>
                </a:lnTo>
                <a:lnTo>
                  <a:pt x="515" y="3696"/>
                </a:lnTo>
                <a:lnTo>
                  <a:pt x="525" y="3719"/>
                </a:lnTo>
                <a:lnTo>
                  <a:pt x="535" y="3745"/>
                </a:lnTo>
                <a:lnTo>
                  <a:pt x="545" y="3774"/>
                </a:lnTo>
                <a:lnTo>
                  <a:pt x="552" y="3807"/>
                </a:lnTo>
                <a:lnTo>
                  <a:pt x="556" y="3845"/>
                </a:lnTo>
                <a:lnTo>
                  <a:pt x="558" y="3888"/>
                </a:lnTo>
                <a:lnTo>
                  <a:pt x="556" y="3931"/>
                </a:lnTo>
                <a:lnTo>
                  <a:pt x="552" y="3969"/>
                </a:lnTo>
                <a:lnTo>
                  <a:pt x="545" y="4002"/>
                </a:lnTo>
                <a:lnTo>
                  <a:pt x="535" y="4031"/>
                </a:lnTo>
                <a:lnTo>
                  <a:pt x="525" y="4057"/>
                </a:lnTo>
                <a:lnTo>
                  <a:pt x="515" y="4080"/>
                </a:lnTo>
                <a:lnTo>
                  <a:pt x="503" y="4104"/>
                </a:lnTo>
                <a:lnTo>
                  <a:pt x="491" y="4128"/>
                </a:lnTo>
                <a:lnTo>
                  <a:pt x="479" y="4151"/>
                </a:lnTo>
                <a:lnTo>
                  <a:pt x="469" y="4177"/>
                </a:lnTo>
                <a:lnTo>
                  <a:pt x="460" y="4206"/>
                </a:lnTo>
                <a:lnTo>
                  <a:pt x="453" y="4239"/>
                </a:lnTo>
                <a:lnTo>
                  <a:pt x="448" y="4277"/>
                </a:lnTo>
                <a:lnTo>
                  <a:pt x="447" y="4320"/>
                </a:lnTo>
                <a:lnTo>
                  <a:pt x="0" y="4320"/>
                </a:lnTo>
                <a:lnTo>
                  <a:pt x="0" y="0"/>
                </a:lnTo>
                <a:close/>
              </a:path>
            </a:pathLst>
          </a:custGeom>
          <a:solidFill>
            <a:schemeClr val="tx2"/>
          </a:solidFill>
          <a:ln w="0">
            <a:noFill/>
            <a:prstDash val="solid"/>
            <a:round/>
            <a:headEnd/>
            <a:tailEnd/>
          </a:ln>
        </p:spPr>
      </p:sp>
      <p:sp>
        <p:nvSpPr>
          <p:cNvPr id="6" name="Rectangle 5">
            <a:extLst>
              <a:ext uri="{FF2B5EF4-FFF2-40B4-BE49-F238E27FC236}">
                <a16:creationId xmlns:a16="http://schemas.microsoft.com/office/drawing/2014/main" id="{14EB0330-0047-93B1-0E5A-30782D06503B}"/>
              </a:ext>
              <a:ext uri="{C183D7F6-B498-43B3-948B-1728B52AA6E4}">
                <adec:decorative xmlns:adec="http://schemas.microsoft.com/office/drawing/2017/decorative" val="1"/>
              </a:ext>
            </a:extLst>
          </p:cNvPr>
          <p:cNvSpPr/>
          <p:nvPr userDrawn="1"/>
        </p:nvSpPr>
        <p:spPr>
          <a:xfrm>
            <a:off x="11908536"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p:cNvSpPr>
            <a:spLocks noGrp="1"/>
          </p:cNvSpPr>
          <p:nvPr>
            <p:ph type="dt" sz="half" idx="10"/>
          </p:nvPr>
        </p:nvSpPr>
        <p:spPr/>
        <p:txBody>
          <a:bodyPr/>
          <a:lstStyle/>
          <a:p>
            <a:fld id="{EF63B152-7103-4FFE-90AC-D94EB7F44A7E}" type="datetimeFigureOut">
              <a:rPr lang="en-US" smtClean="0"/>
              <a:t>9/17/2026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99DD5A9-4EF1-497E-92EF-2D23CF305E03}" type="slidenum">
              <a:rPr lang="en-US" smtClean="0"/>
              <a:t>‹#›</a:t>
            </a:fld>
            <a:endParaRPr lang="en-US"/>
          </a:p>
        </p:txBody>
      </p:sp>
    </p:spTree>
    <p:extLst>
      <p:ext uri="{BB962C8B-B14F-4D97-AF65-F5344CB8AC3E}">
        <p14:creationId xmlns:p14="http://schemas.microsoft.com/office/powerpoint/2010/main" val="6163519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251678" y="382385"/>
            <a:ext cx="10178322" cy="1492132"/>
          </a:xfrm>
          <a:prstGeom prst="rect">
            <a:avLst/>
          </a:prstGeom>
        </p:spPr>
        <p:txBody>
          <a:bodyPr vert="horz" lIns="91440" tIns="45720" rIns="91440" bIns="45720" rtlCol="0" anchor="t">
            <a:normAutofit/>
          </a:bodyPr>
          <a:lstStyle/>
          <a:p>
            <a:r>
              <a:rPr lang="en-US"/>
              <a:t>Click to edit Master title style</a:t>
            </a:r>
          </a:p>
        </p:txBody>
      </p:sp>
      <p:sp>
        <p:nvSpPr>
          <p:cNvPr id="3" name="Text Placeholder 2"/>
          <p:cNvSpPr>
            <a:spLocks noGrp="1"/>
          </p:cNvSpPr>
          <p:nvPr>
            <p:ph type="body" idx="1"/>
          </p:nvPr>
        </p:nvSpPr>
        <p:spPr>
          <a:xfrm>
            <a:off x="1251678" y="2286001"/>
            <a:ext cx="10178322" cy="359359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1251678" y="6375679"/>
            <a:ext cx="2329722" cy="348462"/>
          </a:xfrm>
          <a:prstGeom prst="rect">
            <a:avLst/>
          </a:prstGeom>
        </p:spPr>
        <p:txBody>
          <a:bodyPr vert="horz" lIns="91440" tIns="45720" rIns="91440" bIns="45720" rtlCol="0" anchor="ctr"/>
          <a:lstStyle>
            <a:lvl1pPr algn="l">
              <a:defRPr sz="1200">
                <a:solidFill>
                  <a:schemeClr val="tx1">
                    <a:lumMod val="65000"/>
                    <a:lumOff val="35000"/>
                  </a:schemeClr>
                </a:solidFill>
              </a:defRPr>
            </a:lvl1pPr>
          </a:lstStyle>
          <a:p>
            <a:fld id="{EF63B152-7103-4FFE-90AC-D94EB7F44A7E}" type="datetimeFigureOut">
              <a:rPr lang="en-US" smtClean="0"/>
              <a:t>9/17/2026</a:t>
            </a:fld>
            <a:endParaRPr lang="en-US"/>
          </a:p>
        </p:txBody>
      </p:sp>
      <p:sp>
        <p:nvSpPr>
          <p:cNvPr id="5" name="Footer Placeholder 4"/>
          <p:cNvSpPr>
            <a:spLocks noGrp="1"/>
          </p:cNvSpPr>
          <p:nvPr>
            <p:ph type="ftr" sz="quarter" idx="3"/>
          </p:nvPr>
        </p:nvSpPr>
        <p:spPr>
          <a:xfrm>
            <a:off x="4038600" y="6375679"/>
            <a:ext cx="4114800" cy="345796"/>
          </a:xfrm>
          <a:prstGeom prst="rect">
            <a:avLst/>
          </a:prstGeom>
        </p:spPr>
        <p:txBody>
          <a:bodyPr vert="horz" lIns="91440" tIns="45720" rIns="91440" bIns="45720" rtlCol="0" anchor="ctr"/>
          <a:lstStyle>
            <a:lvl1pPr algn="ctr">
              <a:defRPr sz="1200">
                <a:solidFill>
                  <a:schemeClr val="tx1">
                    <a:lumMod val="65000"/>
                    <a:lumOff val="35000"/>
                  </a:schemeClr>
                </a:solidFill>
              </a:defRPr>
            </a:lvl1pPr>
          </a:lstStyle>
          <a:p>
            <a:endParaRPr lang="en-US"/>
          </a:p>
        </p:txBody>
      </p:sp>
      <p:sp>
        <p:nvSpPr>
          <p:cNvPr id="6" name="Slide Number Placeholder 5"/>
          <p:cNvSpPr>
            <a:spLocks noGrp="1"/>
          </p:cNvSpPr>
          <p:nvPr>
            <p:ph type="sldNum" sz="quarter" idx="4"/>
          </p:nvPr>
        </p:nvSpPr>
        <p:spPr>
          <a:xfrm>
            <a:off x="8610601" y="6375679"/>
            <a:ext cx="2819399" cy="345796"/>
          </a:xfrm>
          <a:prstGeom prst="rect">
            <a:avLst/>
          </a:prstGeom>
        </p:spPr>
        <p:txBody>
          <a:bodyPr vert="horz" lIns="91440" tIns="45720" rIns="91440" bIns="45720" rtlCol="0" anchor="ctr"/>
          <a:lstStyle>
            <a:lvl1pPr algn="r">
              <a:defRPr sz="1200">
                <a:solidFill>
                  <a:schemeClr val="tx1">
                    <a:lumMod val="65000"/>
                    <a:lumOff val="35000"/>
                  </a:schemeClr>
                </a:solidFill>
              </a:defRPr>
            </a:lvl1pPr>
          </a:lstStyle>
          <a:p>
            <a:fld id="{299DD5A9-4EF1-497E-92EF-2D23CF305E03}" type="slidenum">
              <a:rPr lang="en-US" smtClean="0"/>
              <a:t>‹#›</a:t>
            </a:fld>
            <a:endParaRPr lang="en-US"/>
          </a:p>
        </p:txBody>
      </p:sp>
    </p:spTree>
    <p:extLst>
      <p:ext uri="{BB962C8B-B14F-4D97-AF65-F5344CB8AC3E}">
        <p14:creationId xmlns:p14="http://schemas.microsoft.com/office/powerpoint/2010/main" val="281807204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72" r:id="rId3"/>
    <p:sldLayoutId id="2147483673" r:id="rId4"/>
    <p:sldLayoutId id="2147483674" r:id="rId5"/>
    <p:sldLayoutId id="2147483675" r:id="rId6"/>
    <p:sldLayoutId id="2147483663" r:id="rId7"/>
    <p:sldLayoutId id="2147483664" r:id="rId8"/>
    <p:sldLayoutId id="2147483665" r:id="rId9"/>
    <p:sldLayoutId id="2147483666" r:id="rId10"/>
    <p:sldLayoutId id="2147483667" r:id="rId11"/>
  </p:sldLayoutIdLst>
  <p:txStyles>
    <p:titleStyle>
      <a:lvl1pPr algn="l" defTabSz="914400" rtl="0" eaLnBrk="1" latinLnBrk="0" hangingPunct="1">
        <a:lnSpc>
          <a:spcPct val="90000"/>
        </a:lnSpc>
        <a:spcBef>
          <a:spcPct val="0"/>
        </a:spcBef>
        <a:buNone/>
        <a:defRPr sz="5100" kern="1200" cap="all" spc="200" baseline="0">
          <a:solidFill>
            <a:schemeClr val="tx2"/>
          </a:solidFill>
          <a:latin typeface="+mj-lt"/>
          <a:ea typeface="+mj-ea"/>
          <a:cs typeface="+mj-cs"/>
        </a:defRPr>
      </a:lvl1pPr>
    </p:titleStyle>
    <p:bodyStyle>
      <a:lvl1pPr marL="228600" indent="-228600" algn="l" defTabSz="9144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9144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9144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792">
          <p15:clr>
            <a:srgbClr val="F26B43"/>
          </p15:clr>
        </p15:guide>
        <p15:guide id="2" pos="7200">
          <p15:clr>
            <a:srgbClr val="F26B43"/>
          </p15:clr>
        </p15:guide>
        <p15:guide id="3" orient="horz" pos="4008">
          <p15:clr>
            <a:srgbClr val="F26B43"/>
          </p15:clr>
        </p15:guide>
        <p15:guide id="4" orient="horz" pos="1440">
          <p15:clr>
            <a:srgbClr val="F26B43"/>
          </p15:clr>
        </p15:guide>
        <p15:guide id="5" orient="horz" pos="3720">
          <p15:clr>
            <a:srgbClr val="F26B43"/>
          </p15:clr>
        </p15:guide>
        <p15:guide id="6" orient="horz" pos="24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0.xml"/><Relationship Id="rId1" Type="http://schemas.openxmlformats.org/officeDocument/2006/relationships/slideLayout" Target="../slideLayouts/slideLayout4.xml"/><Relationship Id="rId6" Type="http://schemas.openxmlformats.org/officeDocument/2006/relationships/diagramColors" Target="../diagrams/colors1.xml"/><Relationship Id="rId5" Type="http://schemas.openxmlformats.org/officeDocument/2006/relationships/diagramQuickStyle" Target="../diagrams/quickStyle1.xml"/><Relationship Id="rId10" Type="http://schemas.microsoft.com/office/2007/relationships/hdphoto" Target="../media/hdphoto1.wdp"/><Relationship Id="rId4" Type="http://schemas.openxmlformats.org/officeDocument/2006/relationships/diagramLayout" Target="../diagrams/layout1.xml"/><Relationship Id="rId9" Type="http://schemas.openxmlformats.org/officeDocument/2006/relationships/image" Target="../media/image10.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E99323-0F64-966F-A447-BE5F68C9745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9655795-CC26-7F04-4FAA-589F68627311}"/>
              </a:ext>
            </a:extLst>
          </p:cNvPr>
          <p:cNvSpPr>
            <a:spLocks noGrp="1"/>
          </p:cNvSpPr>
          <p:nvPr>
            <p:ph type="ctrTitle"/>
          </p:nvPr>
        </p:nvSpPr>
        <p:spPr>
          <a:xfrm>
            <a:off x="1078523" y="1098388"/>
            <a:ext cx="10318418" cy="4394988"/>
          </a:xfrm>
        </p:spPr>
        <p:txBody>
          <a:bodyPr/>
          <a:lstStyle/>
          <a:p>
            <a:r>
              <a:rPr lang="en-US">
                <a:latin typeface="SassoonPrimaryInfant" pitchFamily="2" charset="0"/>
              </a:rPr>
              <a:t>Welcome to Y1</a:t>
            </a:r>
          </a:p>
        </p:txBody>
      </p:sp>
    </p:spTree>
    <p:extLst>
      <p:ext uri="{BB962C8B-B14F-4D97-AF65-F5344CB8AC3E}">
        <p14:creationId xmlns:p14="http://schemas.microsoft.com/office/powerpoint/2010/main" val="241916069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48D0F4-1A4E-4D71-3F5F-32A805E0E5E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1E49A69-6424-BD26-82A5-2EEF376A41AE}"/>
              </a:ext>
            </a:extLst>
          </p:cNvPr>
          <p:cNvSpPr>
            <a:spLocks noGrp="1"/>
          </p:cNvSpPr>
          <p:nvPr>
            <p:ph type="title"/>
          </p:nvPr>
        </p:nvSpPr>
        <p:spPr>
          <a:xfrm>
            <a:off x="1251677" y="382385"/>
            <a:ext cx="10523379" cy="1800098"/>
          </a:xfrm>
        </p:spPr>
        <p:txBody>
          <a:bodyPr>
            <a:normAutofit/>
          </a:bodyPr>
          <a:lstStyle/>
          <a:p>
            <a:r>
              <a:rPr lang="en-US">
                <a:latin typeface="SassoonPrimaryInfant" pitchFamily="2" charset="0"/>
              </a:rPr>
              <a:t>Life in year 1</a:t>
            </a:r>
          </a:p>
        </p:txBody>
      </p:sp>
      <p:sp>
        <p:nvSpPr>
          <p:cNvPr id="9" name="TextBox 8">
            <a:extLst>
              <a:ext uri="{FF2B5EF4-FFF2-40B4-BE49-F238E27FC236}">
                <a16:creationId xmlns:a16="http://schemas.microsoft.com/office/drawing/2014/main" id="{1CBC4D62-4ACA-01C8-85C3-E58ED90F4143}"/>
              </a:ext>
            </a:extLst>
          </p:cNvPr>
          <p:cNvSpPr txBox="1"/>
          <p:nvPr/>
        </p:nvSpPr>
        <p:spPr>
          <a:xfrm>
            <a:off x="1380744" y="1161288"/>
            <a:ext cx="9994392" cy="5132046"/>
          </a:xfrm>
          <a:prstGeom prst="rect">
            <a:avLst/>
          </a:prstGeom>
          <a:noFill/>
        </p:spPr>
        <p:txBody>
          <a:bodyPr wrap="square" rtlCol="0">
            <a:spAutoFit/>
          </a:bodyPr>
          <a:lstStyle/>
          <a:p>
            <a:pPr>
              <a:lnSpc>
                <a:spcPct val="150000"/>
              </a:lnSpc>
            </a:pPr>
            <a:r>
              <a:rPr lang="en-GB" sz="2000" u="sng">
                <a:latin typeface="SassoonPrimaryInfant" pitchFamily="2" charset="0"/>
              </a:rPr>
              <a:t>Ready to learn:</a:t>
            </a:r>
          </a:p>
          <a:p>
            <a:pPr marL="342900" indent="-342900">
              <a:lnSpc>
                <a:spcPct val="150000"/>
              </a:lnSpc>
              <a:buFont typeface="Arial" panose="020B0604020202020204" pitchFamily="34" charset="0"/>
              <a:buChar char="•"/>
            </a:pPr>
            <a:r>
              <a:rPr lang="en-GB" sz="2000">
                <a:latin typeface="SassoonPrimaryInfant" pitchFamily="2" charset="0"/>
              </a:rPr>
              <a:t>Reading diary</a:t>
            </a:r>
          </a:p>
          <a:p>
            <a:pPr marL="342900" indent="-342900">
              <a:lnSpc>
                <a:spcPct val="150000"/>
              </a:lnSpc>
              <a:buFont typeface="Arial" panose="020B0604020202020204" pitchFamily="34" charset="0"/>
              <a:buChar char="•"/>
            </a:pPr>
            <a:r>
              <a:rPr lang="en-GB" sz="2000">
                <a:latin typeface="SassoonPrimaryInfant" pitchFamily="2" charset="0"/>
              </a:rPr>
              <a:t>Phonics folder</a:t>
            </a:r>
          </a:p>
          <a:p>
            <a:pPr marL="342900" indent="-342900">
              <a:lnSpc>
                <a:spcPct val="150000"/>
              </a:lnSpc>
              <a:buFont typeface="Arial" panose="020B0604020202020204" pitchFamily="34" charset="0"/>
              <a:buChar char="•"/>
            </a:pPr>
            <a:r>
              <a:rPr lang="en-GB" sz="2000">
                <a:latin typeface="SassoonPrimaryInfant" pitchFamily="2" charset="0"/>
              </a:rPr>
              <a:t>Snack </a:t>
            </a:r>
          </a:p>
          <a:p>
            <a:pPr marL="342900" indent="-342900">
              <a:lnSpc>
                <a:spcPct val="150000"/>
              </a:lnSpc>
              <a:buFont typeface="Arial" panose="020B0604020202020204" pitchFamily="34" charset="0"/>
              <a:buChar char="•"/>
            </a:pPr>
            <a:r>
              <a:rPr lang="en-GB" sz="2000">
                <a:latin typeface="SassoonPrimaryInfant" pitchFamily="2" charset="0"/>
              </a:rPr>
              <a:t>Water bottle (into school on Monday, home on Friday)</a:t>
            </a:r>
          </a:p>
          <a:p>
            <a:pPr marL="342900" indent="-342900">
              <a:lnSpc>
                <a:spcPct val="150000"/>
              </a:lnSpc>
              <a:buFont typeface="Arial" panose="020B0604020202020204" pitchFamily="34" charset="0"/>
              <a:buChar char="•"/>
            </a:pPr>
            <a:r>
              <a:rPr lang="en-GB" sz="2000">
                <a:latin typeface="SassoonPrimaryInfant" pitchFamily="2" charset="0"/>
              </a:rPr>
              <a:t>Waterproof coat </a:t>
            </a:r>
          </a:p>
          <a:p>
            <a:pPr>
              <a:lnSpc>
                <a:spcPct val="150000"/>
              </a:lnSpc>
            </a:pPr>
            <a:r>
              <a:rPr lang="en-GB" sz="2000">
                <a:latin typeface="SassoonPrimaryInfant" pitchFamily="2" charset="0"/>
              </a:rPr>
              <a:t>Please ensure </a:t>
            </a:r>
            <a:r>
              <a:rPr lang="en-GB" sz="2000" b="1">
                <a:latin typeface="SassoonPrimaryInfant" pitchFamily="2" charset="0"/>
              </a:rPr>
              <a:t>all</a:t>
            </a:r>
            <a:r>
              <a:rPr lang="en-GB" sz="2000">
                <a:latin typeface="SassoonPrimaryInfant" pitchFamily="2" charset="0"/>
              </a:rPr>
              <a:t> items are named. Including shoes!!</a:t>
            </a:r>
          </a:p>
          <a:p>
            <a:pPr>
              <a:lnSpc>
                <a:spcPct val="150000"/>
              </a:lnSpc>
            </a:pPr>
            <a:endParaRPr lang="en-GB" sz="2000">
              <a:latin typeface="SassoonPrimaryInfant" pitchFamily="2" charset="0"/>
            </a:endParaRPr>
          </a:p>
          <a:p>
            <a:pPr>
              <a:lnSpc>
                <a:spcPct val="150000"/>
              </a:lnSpc>
            </a:pPr>
            <a:r>
              <a:rPr lang="en-GB" sz="2000" u="sng">
                <a:latin typeface="SassoonPrimaryInfant" pitchFamily="2" charset="0"/>
              </a:rPr>
              <a:t>Independence </a:t>
            </a:r>
          </a:p>
          <a:p>
            <a:pPr>
              <a:lnSpc>
                <a:spcPct val="150000"/>
              </a:lnSpc>
            </a:pPr>
            <a:r>
              <a:rPr lang="en-GB" sz="2000">
                <a:latin typeface="SassoonPrimaryInfant" pitchFamily="2" charset="0"/>
              </a:rPr>
              <a:t>The children are responsible for their ‘ready to learn’ items. </a:t>
            </a:r>
          </a:p>
          <a:p>
            <a:pPr marL="342900" indent="-342900">
              <a:lnSpc>
                <a:spcPct val="150000"/>
              </a:lnSpc>
              <a:buFont typeface="Arial" panose="020B0604020202020204" pitchFamily="34" charset="0"/>
              <a:buChar char="•"/>
            </a:pPr>
            <a:endParaRPr lang="en-GB" sz="2000">
              <a:latin typeface="SassoonPrimaryInfant" pitchFamily="2" charset="0"/>
            </a:endParaRPr>
          </a:p>
        </p:txBody>
      </p:sp>
      <p:pic>
        <p:nvPicPr>
          <p:cNvPr id="11" name="Picture 10">
            <a:extLst>
              <a:ext uri="{FF2B5EF4-FFF2-40B4-BE49-F238E27FC236}">
                <a16:creationId xmlns:a16="http://schemas.microsoft.com/office/drawing/2014/main" id="{6B9C5B9A-07FC-50D4-77C2-E38BEFFCC96E}"/>
              </a:ext>
            </a:extLst>
          </p:cNvPr>
          <p:cNvPicPr>
            <a:picLocks noChangeAspect="1"/>
          </p:cNvPicPr>
          <p:nvPr/>
        </p:nvPicPr>
        <p:blipFill>
          <a:blip r:embed="rId3"/>
          <a:stretch>
            <a:fillRect/>
          </a:stretch>
        </p:blipFill>
        <p:spPr>
          <a:xfrm>
            <a:off x="9736512" y="133087"/>
            <a:ext cx="2038544" cy="2764601"/>
          </a:xfrm>
          <a:prstGeom prst="rect">
            <a:avLst/>
          </a:prstGeom>
        </p:spPr>
      </p:pic>
      <p:sp>
        <p:nvSpPr>
          <p:cNvPr id="3" name="Cloud 2">
            <a:extLst>
              <a:ext uri="{FF2B5EF4-FFF2-40B4-BE49-F238E27FC236}">
                <a16:creationId xmlns:a16="http://schemas.microsoft.com/office/drawing/2014/main" id="{2CDBE4A2-7D7F-3D49-5949-D7C4EDFB8294}"/>
              </a:ext>
            </a:extLst>
          </p:cNvPr>
          <p:cNvSpPr/>
          <p:nvPr/>
        </p:nvSpPr>
        <p:spPr>
          <a:xfrm>
            <a:off x="8597348" y="3727311"/>
            <a:ext cx="3177708" cy="2381673"/>
          </a:xfrm>
          <a:prstGeom prst="cloud">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a:extLst>
              <a:ext uri="{FF2B5EF4-FFF2-40B4-BE49-F238E27FC236}">
                <a16:creationId xmlns:a16="http://schemas.microsoft.com/office/drawing/2014/main" id="{7BCC2675-05F5-5500-1071-A0DC5956F9AE}"/>
              </a:ext>
            </a:extLst>
          </p:cNvPr>
          <p:cNvSpPr txBox="1"/>
          <p:nvPr/>
        </p:nvSpPr>
        <p:spPr>
          <a:xfrm>
            <a:off x="9137624" y="4442516"/>
            <a:ext cx="2097156" cy="830997"/>
          </a:xfrm>
          <a:prstGeom prst="rect">
            <a:avLst/>
          </a:prstGeom>
          <a:noFill/>
        </p:spPr>
        <p:txBody>
          <a:bodyPr wrap="square" rtlCol="0">
            <a:spAutoFit/>
          </a:bodyPr>
          <a:lstStyle/>
          <a:p>
            <a:pPr algn="ctr"/>
            <a:r>
              <a:rPr lang="en-GB" sz="2400">
                <a:latin typeface="SassoonPrimaryInfant" pitchFamily="2" charset="0"/>
              </a:rPr>
              <a:t>PE kits and Forest School</a:t>
            </a:r>
          </a:p>
        </p:txBody>
      </p:sp>
    </p:spTree>
    <p:extLst>
      <p:ext uri="{BB962C8B-B14F-4D97-AF65-F5344CB8AC3E}">
        <p14:creationId xmlns:p14="http://schemas.microsoft.com/office/powerpoint/2010/main" val="31544614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4188DD-3717-47D0-B979-D111D81B46AA}"/>
              </a:ext>
            </a:extLst>
          </p:cNvPr>
          <p:cNvSpPr>
            <a:spLocks noGrp="1"/>
          </p:cNvSpPr>
          <p:nvPr>
            <p:ph type="ctrTitle"/>
          </p:nvPr>
        </p:nvSpPr>
        <p:spPr>
          <a:xfrm>
            <a:off x="1078523" y="1098388"/>
            <a:ext cx="10318418" cy="4394988"/>
          </a:xfrm>
        </p:spPr>
        <p:txBody>
          <a:bodyPr/>
          <a:lstStyle/>
          <a:p>
            <a:r>
              <a:rPr lang="en-US">
                <a:latin typeface="SassoonPrimaryInfant" pitchFamily="2" charset="0"/>
              </a:rPr>
              <a:t>Reading in Y1</a:t>
            </a:r>
          </a:p>
        </p:txBody>
      </p:sp>
    </p:spTree>
    <p:extLst>
      <p:ext uri="{BB962C8B-B14F-4D97-AF65-F5344CB8AC3E}">
        <p14:creationId xmlns:p14="http://schemas.microsoft.com/office/powerpoint/2010/main" val="195701730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DAE078-3CB3-4D1F-8E4E-75C6D5DA8D1A}"/>
              </a:ext>
            </a:extLst>
          </p:cNvPr>
          <p:cNvSpPr>
            <a:spLocks noGrp="1"/>
          </p:cNvSpPr>
          <p:nvPr>
            <p:ph type="title"/>
          </p:nvPr>
        </p:nvSpPr>
        <p:spPr>
          <a:xfrm>
            <a:off x="1251677" y="382385"/>
            <a:ext cx="10523379" cy="1800098"/>
          </a:xfrm>
        </p:spPr>
        <p:txBody>
          <a:bodyPr>
            <a:normAutofit/>
          </a:bodyPr>
          <a:lstStyle/>
          <a:p>
            <a:r>
              <a:rPr lang="en-US">
                <a:latin typeface="SassoonPrimaryInfant" pitchFamily="2" charset="0"/>
              </a:rPr>
              <a:t>Reading in year 1</a:t>
            </a:r>
          </a:p>
        </p:txBody>
      </p:sp>
      <p:sp>
        <p:nvSpPr>
          <p:cNvPr id="9" name="TextBox 8">
            <a:extLst>
              <a:ext uri="{FF2B5EF4-FFF2-40B4-BE49-F238E27FC236}">
                <a16:creationId xmlns:a16="http://schemas.microsoft.com/office/drawing/2014/main" id="{AE1447BD-3D35-1A9E-A0C7-40E66460B307}"/>
              </a:ext>
            </a:extLst>
          </p:cNvPr>
          <p:cNvSpPr txBox="1"/>
          <p:nvPr/>
        </p:nvSpPr>
        <p:spPr>
          <a:xfrm>
            <a:off x="1380744" y="1161288"/>
            <a:ext cx="9994392" cy="5132046"/>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GB" sz="2000">
                <a:latin typeface="SassoonPrimaryInfant" pitchFamily="2" charset="0"/>
              </a:rPr>
              <a:t>Daily ERIC time</a:t>
            </a:r>
          </a:p>
          <a:p>
            <a:pPr marL="285750" indent="-285750">
              <a:lnSpc>
                <a:spcPct val="150000"/>
              </a:lnSpc>
              <a:buFont typeface="Arial" panose="020B0604020202020204" pitchFamily="34" charset="0"/>
              <a:buChar char="•"/>
            </a:pPr>
            <a:r>
              <a:rPr lang="en-GB" sz="2000">
                <a:latin typeface="SassoonPrimaryInfant" pitchFamily="2" charset="0"/>
              </a:rPr>
              <a:t>Daily whole class story time – fiction/nonfiction</a:t>
            </a:r>
          </a:p>
          <a:p>
            <a:pPr marL="285750" indent="-285750">
              <a:lnSpc>
                <a:spcPct val="150000"/>
              </a:lnSpc>
              <a:buFont typeface="Arial" panose="020B0604020202020204" pitchFamily="34" charset="0"/>
              <a:buChar char="•"/>
            </a:pPr>
            <a:r>
              <a:rPr lang="en-GB" sz="2000">
                <a:latin typeface="SassoonPrimaryInfant" pitchFamily="2" charset="0"/>
              </a:rPr>
              <a:t>Individual reading with member of staff – aim for x1 a week</a:t>
            </a:r>
          </a:p>
          <a:p>
            <a:pPr marL="285750" indent="-285750">
              <a:lnSpc>
                <a:spcPct val="150000"/>
              </a:lnSpc>
              <a:buFont typeface="Arial" panose="020B0604020202020204" pitchFamily="34" charset="0"/>
              <a:buChar char="•"/>
            </a:pPr>
            <a:r>
              <a:rPr lang="en-GB" sz="2000">
                <a:latin typeface="SassoonPrimaryInfant" pitchFamily="2" charset="0"/>
              </a:rPr>
              <a:t>‘Dream Reads’ book to take home</a:t>
            </a:r>
          </a:p>
          <a:p>
            <a:pPr marL="285750" indent="-285750">
              <a:lnSpc>
                <a:spcPct val="150000"/>
              </a:lnSpc>
              <a:buFont typeface="Arial" panose="020B0604020202020204" pitchFamily="34" charset="0"/>
              <a:buChar char="•"/>
            </a:pPr>
            <a:r>
              <a:rPr lang="en-GB" sz="2000">
                <a:latin typeface="SassoonPrimaryInfant" pitchFamily="2" charset="0"/>
              </a:rPr>
              <a:t>Birthday books – Amazon wish list (we will be updating this!)</a:t>
            </a:r>
          </a:p>
          <a:p>
            <a:pPr marL="285750" indent="-285750">
              <a:lnSpc>
                <a:spcPct val="150000"/>
              </a:lnSpc>
              <a:buFont typeface="Arial" panose="020B0604020202020204" pitchFamily="34" charset="0"/>
              <a:buChar char="•"/>
            </a:pPr>
            <a:r>
              <a:rPr lang="en-GB" sz="2000">
                <a:latin typeface="SassoonPrimaryInfant" pitchFamily="2" charset="0"/>
              </a:rPr>
              <a:t>Book corner – children can use during ERIC time or Challenge Time</a:t>
            </a:r>
          </a:p>
          <a:p>
            <a:pPr marL="285750" indent="-285750">
              <a:lnSpc>
                <a:spcPct val="150000"/>
              </a:lnSpc>
              <a:buFont typeface="Arial" panose="020B0604020202020204" pitchFamily="34" charset="0"/>
              <a:buChar char="•"/>
            </a:pPr>
            <a:r>
              <a:rPr lang="en-GB" sz="2000">
                <a:latin typeface="SassoonPrimaryInfant" pitchFamily="2" charset="0"/>
              </a:rPr>
              <a:t>High quality text for each foundation subject</a:t>
            </a:r>
          </a:p>
          <a:p>
            <a:pPr marL="285750" indent="-285750">
              <a:lnSpc>
                <a:spcPct val="150000"/>
              </a:lnSpc>
              <a:buFont typeface="Arial" panose="020B0604020202020204" pitchFamily="34" charset="0"/>
              <a:buChar char="•"/>
            </a:pPr>
            <a:r>
              <a:rPr lang="en-GB" sz="2000">
                <a:latin typeface="SassoonPrimaryInfant" pitchFamily="2" charset="0"/>
              </a:rPr>
              <a:t>World Book Day</a:t>
            </a:r>
          </a:p>
          <a:p>
            <a:pPr marL="285750" indent="-285750">
              <a:lnSpc>
                <a:spcPct val="150000"/>
              </a:lnSpc>
              <a:buFont typeface="Arial" panose="020B0604020202020204" pitchFamily="34" charset="0"/>
              <a:buChar char="•"/>
            </a:pPr>
            <a:r>
              <a:rPr lang="en-GB" sz="2000">
                <a:latin typeface="SassoonPrimaryInfant" pitchFamily="2" charset="0"/>
              </a:rPr>
              <a:t>School library</a:t>
            </a:r>
          </a:p>
          <a:p>
            <a:pPr marL="285750" indent="-285750">
              <a:lnSpc>
                <a:spcPct val="150000"/>
              </a:lnSpc>
              <a:buFont typeface="Arial" panose="020B0604020202020204" pitchFamily="34" charset="0"/>
              <a:buChar char="•"/>
            </a:pPr>
            <a:r>
              <a:rPr lang="en-GB" sz="2000">
                <a:latin typeface="SassoonPrimaryInfant" pitchFamily="2" charset="0"/>
              </a:rPr>
              <a:t>Guided Comprehension (VIPERS) sessions twice per week (Summer term)</a:t>
            </a:r>
          </a:p>
          <a:p>
            <a:pPr marL="285750" indent="-285750">
              <a:lnSpc>
                <a:spcPct val="150000"/>
              </a:lnSpc>
              <a:buFont typeface="Arial" panose="020B0604020202020204" pitchFamily="34" charset="0"/>
              <a:buChar char="•"/>
            </a:pPr>
            <a:r>
              <a:rPr lang="en-GB" sz="2000">
                <a:latin typeface="SassoonPrimaryInfant" pitchFamily="2" charset="0"/>
              </a:rPr>
              <a:t>New reading reward scheme (more information to follow)</a:t>
            </a:r>
          </a:p>
        </p:txBody>
      </p:sp>
      <p:pic>
        <p:nvPicPr>
          <p:cNvPr id="11" name="Picture 10">
            <a:extLst>
              <a:ext uri="{FF2B5EF4-FFF2-40B4-BE49-F238E27FC236}">
                <a16:creationId xmlns:a16="http://schemas.microsoft.com/office/drawing/2014/main" id="{035BB6B6-24A2-3FFF-E114-D5260A87D834}"/>
              </a:ext>
            </a:extLst>
          </p:cNvPr>
          <p:cNvPicPr>
            <a:picLocks noChangeAspect="1"/>
          </p:cNvPicPr>
          <p:nvPr/>
        </p:nvPicPr>
        <p:blipFill>
          <a:blip r:embed="rId3"/>
          <a:stretch>
            <a:fillRect/>
          </a:stretch>
        </p:blipFill>
        <p:spPr>
          <a:xfrm>
            <a:off x="9736512" y="133087"/>
            <a:ext cx="2038544" cy="2764601"/>
          </a:xfrm>
          <a:prstGeom prst="rect">
            <a:avLst/>
          </a:prstGeom>
        </p:spPr>
      </p:pic>
    </p:spTree>
    <p:extLst>
      <p:ext uri="{BB962C8B-B14F-4D97-AF65-F5344CB8AC3E}">
        <p14:creationId xmlns:p14="http://schemas.microsoft.com/office/powerpoint/2010/main" val="104040955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27BE18-AF01-8E1A-BD86-E95347E0554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A0FF212-EAEB-2623-7968-2F16FE358656}"/>
              </a:ext>
            </a:extLst>
          </p:cNvPr>
          <p:cNvSpPr>
            <a:spLocks noGrp="1"/>
          </p:cNvSpPr>
          <p:nvPr>
            <p:ph type="title"/>
          </p:nvPr>
        </p:nvSpPr>
        <p:spPr>
          <a:xfrm>
            <a:off x="1251677" y="382385"/>
            <a:ext cx="10523379" cy="1800098"/>
          </a:xfrm>
        </p:spPr>
        <p:txBody>
          <a:bodyPr>
            <a:normAutofit/>
          </a:bodyPr>
          <a:lstStyle/>
          <a:p>
            <a:r>
              <a:rPr lang="en-US">
                <a:latin typeface="SassoonPrimaryInfant" pitchFamily="2" charset="0"/>
              </a:rPr>
              <a:t>Reading books</a:t>
            </a:r>
          </a:p>
        </p:txBody>
      </p:sp>
      <p:sp>
        <p:nvSpPr>
          <p:cNvPr id="5" name="TextBox 4">
            <a:extLst>
              <a:ext uri="{FF2B5EF4-FFF2-40B4-BE49-F238E27FC236}">
                <a16:creationId xmlns:a16="http://schemas.microsoft.com/office/drawing/2014/main" id="{391BF9AC-32B6-9563-4DA3-D8472A189ED4}"/>
              </a:ext>
            </a:extLst>
          </p:cNvPr>
          <p:cNvSpPr txBox="1"/>
          <p:nvPr/>
        </p:nvSpPr>
        <p:spPr>
          <a:xfrm>
            <a:off x="1545778" y="1474284"/>
            <a:ext cx="2322576" cy="523220"/>
          </a:xfrm>
          <a:prstGeom prst="rect">
            <a:avLst/>
          </a:prstGeom>
          <a:noFill/>
        </p:spPr>
        <p:txBody>
          <a:bodyPr wrap="square" rtlCol="0">
            <a:spAutoFit/>
          </a:bodyPr>
          <a:lstStyle/>
          <a:p>
            <a:r>
              <a:rPr lang="en-GB" sz="2800">
                <a:latin typeface="SassoonPrimaryInfant" pitchFamily="2" charset="0"/>
              </a:rPr>
              <a:t>‘Tree’ books</a:t>
            </a:r>
          </a:p>
        </p:txBody>
      </p:sp>
      <p:pic>
        <p:nvPicPr>
          <p:cNvPr id="7" name="Picture 6">
            <a:extLst>
              <a:ext uri="{FF2B5EF4-FFF2-40B4-BE49-F238E27FC236}">
                <a16:creationId xmlns:a16="http://schemas.microsoft.com/office/drawing/2014/main" id="{EF958FDF-6DC2-4DEA-C5B3-D6DA737FE82D}"/>
              </a:ext>
            </a:extLst>
          </p:cNvPr>
          <p:cNvPicPr>
            <a:picLocks noChangeAspect="1"/>
          </p:cNvPicPr>
          <p:nvPr/>
        </p:nvPicPr>
        <p:blipFill>
          <a:blip r:embed="rId3"/>
          <a:stretch>
            <a:fillRect/>
          </a:stretch>
        </p:blipFill>
        <p:spPr>
          <a:xfrm>
            <a:off x="1615944" y="2228203"/>
            <a:ext cx="2252410" cy="2592288"/>
          </a:xfrm>
          <a:prstGeom prst="rect">
            <a:avLst/>
          </a:prstGeom>
        </p:spPr>
      </p:pic>
      <p:sp>
        <p:nvSpPr>
          <p:cNvPr id="8" name="TextBox 7">
            <a:extLst>
              <a:ext uri="{FF2B5EF4-FFF2-40B4-BE49-F238E27FC236}">
                <a16:creationId xmlns:a16="http://schemas.microsoft.com/office/drawing/2014/main" id="{F2810F12-7306-20B5-249C-3EA77D2A923B}"/>
              </a:ext>
            </a:extLst>
          </p:cNvPr>
          <p:cNvSpPr txBox="1"/>
          <p:nvPr/>
        </p:nvSpPr>
        <p:spPr>
          <a:xfrm>
            <a:off x="4527804" y="1997504"/>
            <a:ext cx="5768340" cy="3477875"/>
          </a:xfrm>
          <a:prstGeom prst="rect">
            <a:avLst/>
          </a:prstGeom>
          <a:noFill/>
        </p:spPr>
        <p:txBody>
          <a:bodyPr wrap="square" rtlCol="0">
            <a:spAutoFit/>
          </a:bodyPr>
          <a:lstStyle/>
          <a:p>
            <a:pPr>
              <a:lnSpc>
                <a:spcPct val="100000"/>
              </a:lnSpc>
              <a:spcBef>
                <a:spcPct val="0"/>
              </a:spcBef>
              <a:buFontTx/>
              <a:buNone/>
            </a:pPr>
            <a:r>
              <a:rPr lang="en-GB" altLang="en-US" sz="2000">
                <a:latin typeface="SassoonPrimaryInfant" pitchFamily="2" charset="0"/>
              </a:rPr>
              <a:t>These books should be just below the children’s phonic ability and contain digraphs which the children have a secure understanding of. The children should be able to read these books with increasing fluency.</a:t>
            </a:r>
          </a:p>
          <a:p>
            <a:pPr>
              <a:lnSpc>
                <a:spcPct val="100000"/>
              </a:lnSpc>
              <a:spcBef>
                <a:spcPct val="0"/>
              </a:spcBef>
              <a:buFontTx/>
              <a:buNone/>
            </a:pPr>
            <a:endParaRPr lang="en-GB" altLang="en-US" sz="2000">
              <a:latin typeface="SassoonPrimaryInfant" pitchFamily="2" charset="0"/>
            </a:endParaRPr>
          </a:p>
          <a:p>
            <a:pPr>
              <a:lnSpc>
                <a:spcPct val="100000"/>
              </a:lnSpc>
              <a:spcBef>
                <a:spcPct val="0"/>
              </a:spcBef>
              <a:buFontTx/>
              <a:buNone/>
            </a:pPr>
            <a:r>
              <a:rPr lang="en-GB" altLang="en-US" sz="2000">
                <a:latin typeface="SassoonPrimaryInfant" pitchFamily="2" charset="0"/>
              </a:rPr>
              <a:t>We check reading diaries every day and change them as soon as your child has finished their book. </a:t>
            </a:r>
          </a:p>
          <a:p>
            <a:pPr>
              <a:lnSpc>
                <a:spcPct val="100000"/>
              </a:lnSpc>
              <a:spcBef>
                <a:spcPct val="0"/>
              </a:spcBef>
              <a:buFontTx/>
              <a:buNone/>
            </a:pPr>
            <a:endParaRPr lang="en-GB" altLang="en-US" sz="2000">
              <a:latin typeface="SassoonPrimaryInfant" pitchFamily="2" charset="0"/>
            </a:endParaRPr>
          </a:p>
          <a:p>
            <a:pPr>
              <a:lnSpc>
                <a:spcPct val="100000"/>
              </a:lnSpc>
              <a:spcBef>
                <a:spcPct val="0"/>
              </a:spcBef>
              <a:buFontTx/>
              <a:buNone/>
            </a:pPr>
            <a:r>
              <a:rPr lang="en-GB" altLang="en-US" sz="2000">
                <a:latin typeface="SassoonPrimaryInfant" pitchFamily="2" charset="0"/>
              </a:rPr>
              <a:t>Please forgive us if you get a book more than once. There’s a lot of children and a lot of books! It’s great to re-read a book for fluency.</a:t>
            </a:r>
          </a:p>
        </p:txBody>
      </p:sp>
    </p:spTree>
    <p:extLst>
      <p:ext uri="{BB962C8B-B14F-4D97-AF65-F5344CB8AC3E}">
        <p14:creationId xmlns:p14="http://schemas.microsoft.com/office/powerpoint/2010/main" val="39610037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36C3D8-D915-987D-130F-C99B4050893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D3435D5-17A8-2353-A97F-CF87913D8934}"/>
              </a:ext>
            </a:extLst>
          </p:cNvPr>
          <p:cNvSpPr>
            <a:spLocks noGrp="1"/>
          </p:cNvSpPr>
          <p:nvPr>
            <p:ph type="title"/>
          </p:nvPr>
        </p:nvSpPr>
        <p:spPr>
          <a:xfrm>
            <a:off x="1251677" y="382385"/>
            <a:ext cx="10523379" cy="1800098"/>
          </a:xfrm>
        </p:spPr>
        <p:txBody>
          <a:bodyPr>
            <a:normAutofit/>
          </a:bodyPr>
          <a:lstStyle/>
          <a:p>
            <a:r>
              <a:rPr lang="en-US">
                <a:latin typeface="SassoonPrimaryInfant" pitchFamily="2" charset="0"/>
              </a:rPr>
              <a:t>Reading books</a:t>
            </a:r>
          </a:p>
        </p:txBody>
      </p:sp>
      <p:sp>
        <p:nvSpPr>
          <p:cNvPr id="5" name="TextBox 4">
            <a:extLst>
              <a:ext uri="{FF2B5EF4-FFF2-40B4-BE49-F238E27FC236}">
                <a16:creationId xmlns:a16="http://schemas.microsoft.com/office/drawing/2014/main" id="{862FF357-0B7E-2504-0D83-E39D9B1204F7}"/>
              </a:ext>
            </a:extLst>
          </p:cNvPr>
          <p:cNvSpPr txBox="1"/>
          <p:nvPr/>
        </p:nvSpPr>
        <p:spPr>
          <a:xfrm>
            <a:off x="1048416" y="1659263"/>
            <a:ext cx="3854897" cy="523220"/>
          </a:xfrm>
          <a:prstGeom prst="rect">
            <a:avLst/>
          </a:prstGeom>
          <a:noFill/>
        </p:spPr>
        <p:txBody>
          <a:bodyPr wrap="square" rtlCol="0">
            <a:spAutoFit/>
          </a:bodyPr>
          <a:lstStyle/>
          <a:p>
            <a:r>
              <a:rPr lang="en-GB" sz="2800">
                <a:latin typeface="SassoonPrimaryInfant" pitchFamily="2" charset="0"/>
              </a:rPr>
              <a:t>Phonics teaching books</a:t>
            </a:r>
          </a:p>
        </p:txBody>
      </p:sp>
      <p:sp>
        <p:nvSpPr>
          <p:cNvPr id="8" name="TextBox 7">
            <a:extLst>
              <a:ext uri="{FF2B5EF4-FFF2-40B4-BE49-F238E27FC236}">
                <a16:creationId xmlns:a16="http://schemas.microsoft.com/office/drawing/2014/main" id="{00BD77E8-34D8-884A-3915-EB9DEE4D2571}"/>
              </a:ext>
            </a:extLst>
          </p:cNvPr>
          <p:cNvSpPr txBox="1"/>
          <p:nvPr/>
        </p:nvSpPr>
        <p:spPr>
          <a:xfrm>
            <a:off x="5017192" y="1527681"/>
            <a:ext cx="6212206" cy="4401205"/>
          </a:xfrm>
          <a:prstGeom prst="rect">
            <a:avLst/>
          </a:prstGeom>
          <a:noFill/>
        </p:spPr>
        <p:txBody>
          <a:bodyPr wrap="square" rtlCol="0">
            <a:spAutoFit/>
          </a:bodyPr>
          <a:lstStyle/>
          <a:p>
            <a:pPr>
              <a:lnSpc>
                <a:spcPct val="100000"/>
              </a:lnSpc>
              <a:spcBef>
                <a:spcPct val="0"/>
              </a:spcBef>
              <a:buFontTx/>
              <a:buNone/>
            </a:pPr>
            <a:r>
              <a:rPr lang="en-GB" altLang="en-US" sz="2000">
                <a:latin typeface="SassoonPrimaryInfant" pitchFamily="2" charset="0"/>
              </a:rPr>
              <a:t>Phonetically decodable books which directly link to the phonics being taught in school that week.</a:t>
            </a:r>
          </a:p>
          <a:p>
            <a:pPr>
              <a:lnSpc>
                <a:spcPct val="100000"/>
              </a:lnSpc>
              <a:spcBef>
                <a:spcPct val="0"/>
              </a:spcBef>
              <a:buFontTx/>
              <a:buNone/>
            </a:pPr>
            <a:r>
              <a:rPr lang="en-GB" altLang="en-US" sz="2000">
                <a:latin typeface="SassoonPrimaryInfant" pitchFamily="2" charset="0"/>
              </a:rPr>
              <a:t>These are sometimes repeated, depending on whether the class/individual children are struggling with specific digraphs.</a:t>
            </a:r>
          </a:p>
          <a:p>
            <a:pPr>
              <a:lnSpc>
                <a:spcPct val="100000"/>
              </a:lnSpc>
              <a:spcBef>
                <a:spcPct val="0"/>
              </a:spcBef>
              <a:buFontTx/>
              <a:buNone/>
            </a:pPr>
            <a:endParaRPr lang="en-GB" altLang="en-US" sz="2000">
              <a:latin typeface="SassoonPrimaryInfant" pitchFamily="2" charset="0"/>
            </a:endParaRPr>
          </a:p>
          <a:p>
            <a:pPr>
              <a:lnSpc>
                <a:spcPct val="100000"/>
              </a:lnSpc>
              <a:spcBef>
                <a:spcPct val="0"/>
              </a:spcBef>
              <a:buFontTx/>
              <a:buNone/>
            </a:pPr>
            <a:r>
              <a:rPr lang="en-GB" altLang="en-US" sz="2000">
                <a:latin typeface="SassoonPrimaryInfant" pitchFamily="2" charset="0"/>
              </a:rPr>
              <a:t>These books are changed every Monday.</a:t>
            </a:r>
          </a:p>
          <a:p>
            <a:pPr>
              <a:lnSpc>
                <a:spcPct val="100000"/>
              </a:lnSpc>
              <a:spcBef>
                <a:spcPct val="0"/>
              </a:spcBef>
              <a:buFontTx/>
              <a:buNone/>
            </a:pPr>
            <a:endParaRPr lang="en-GB" altLang="en-US" sz="2000">
              <a:latin typeface="SassoonPrimaryInfant" pitchFamily="2" charset="0"/>
            </a:endParaRPr>
          </a:p>
          <a:p>
            <a:pPr>
              <a:lnSpc>
                <a:spcPct val="100000"/>
              </a:lnSpc>
              <a:spcBef>
                <a:spcPct val="0"/>
              </a:spcBef>
              <a:buFontTx/>
              <a:buNone/>
            </a:pPr>
            <a:r>
              <a:rPr lang="en-GB" altLang="en-US" sz="2000">
                <a:latin typeface="SassoonPrimaryInfant" pitchFamily="2" charset="0"/>
              </a:rPr>
              <a:t>How to help at home if your child is finding them tricky:</a:t>
            </a:r>
          </a:p>
          <a:p>
            <a:pPr marL="342900" indent="-342900">
              <a:lnSpc>
                <a:spcPct val="100000"/>
              </a:lnSpc>
              <a:spcBef>
                <a:spcPct val="0"/>
              </a:spcBef>
              <a:buFont typeface="Arial" panose="020B0604020202020204" pitchFamily="34" charset="0"/>
              <a:buChar char="•"/>
            </a:pPr>
            <a:r>
              <a:rPr lang="en-GB" altLang="en-US" sz="2000">
                <a:latin typeface="SassoonPrimaryInfant" pitchFamily="2" charset="0"/>
              </a:rPr>
              <a:t>You can read the book to your child and they can spot the focus sound.</a:t>
            </a:r>
          </a:p>
          <a:p>
            <a:pPr marL="342900" indent="-342900">
              <a:lnSpc>
                <a:spcPct val="100000"/>
              </a:lnSpc>
              <a:spcBef>
                <a:spcPct val="0"/>
              </a:spcBef>
              <a:buFont typeface="Arial" panose="020B0604020202020204" pitchFamily="34" charset="0"/>
              <a:buChar char="•"/>
            </a:pPr>
            <a:r>
              <a:rPr lang="en-GB" altLang="en-US" sz="2000">
                <a:latin typeface="SassoonPrimaryInfant" pitchFamily="2" charset="0"/>
              </a:rPr>
              <a:t>You can read most of the sentences to them, but get them to read the words with the focus sound.</a:t>
            </a:r>
          </a:p>
          <a:p>
            <a:pPr marL="342900" indent="-342900">
              <a:lnSpc>
                <a:spcPct val="100000"/>
              </a:lnSpc>
              <a:spcBef>
                <a:spcPct val="0"/>
              </a:spcBef>
              <a:buFont typeface="Arial" panose="020B0604020202020204" pitchFamily="34" charset="0"/>
              <a:buChar char="•"/>
            </a:pPr>
            <a:r>
              <a:rPr lang="en-GB" altLang="en-US" sz="2000">
                <a:latin typeface="SassoonPrimaryInfant" pitchFamily="2" charset="0"/>
              </a:rPr>
              <a:t>Do a page a day if that helps, you have all week!</a:t>
            </a:r>
          </a:p>
        </p:txBody>
      </p:sp>
      <p:pic>
        <p:nvPicPr>
          <p:cNvPr id="4" name="Picture 3">
            <a:extLst>
              <a:ext uri="{FF2B5EF4-FFF2-40B4-BE49-F238E27FC236}">
                <a16:creationId xmlns:a16="http://schemas.microsoft.com/office/drawing/2014/main" id="{5C5506C2-1ECF-E3DC-517E-86F97784A114}"/>
              </a:ext>
            </a:extLst>
          </p:cNvPr>
          <p:cNvPicPr>
            <a:picLocks noChangeAspect="1"/>
          </p:cNvPicPr>
          <p:nvPr/>
        </p:nvPicPr>
        <p:blipFill>
          <a:blip r:embed="rId3"/>
          <a:stretch>
            <a:fillRect/>
          </a:stretch>
        </p:blipFill>
        <p:spPr>
          <a:xfrm>
            <a:off x="1099762" y="2372311"/>
            <a:ext cx="1713931" cy="2398016"/>
          </a:xfrm>
          <a:prstGeom prst="rect">
            <a:avLst/>
          </a:prstGeom>
        </p:spPr>
      </p:pic>
      <p:pic>
        <p:nvPicPr>
          <p:cNvPr id="9" name="Picture 8">
            <a:extLst>
              <a:ext uri="{FF2B5EF4-FFF2-40B4-BE49-F238E27FC236}">
                <a16:creationId xmlns:a16="http://schemas.microsoft.com/office/drawing/2014/main" id="{EFC9C3F7-CB8A-7A04-6E11-7245A9D0D4EA}"/>
              </a:ext>
            </a:extLst>
          </p:cNvPr>
          <p:cNvPicPr>
            <a:picLocks noChangeAspect="1"/>
          </p:cNvPicPr>
          <p:nvPr/>
        </p:nvPicPr>
        <p:blipFill>
          <a:blip r:embed="rId4"/>
          <a:stretch>
            <a:fillRect/>
          </a:stretch>
        </p:blipFill>
        <p:spPr>
          <a:xfrm>
            <a:off x="2829181" y="2363167"/>
            <a:ext cx="1713931" cy="2421268"/>
          </a:xfrm>
          <a:prstGeom prst="rect">
            <a:avLst/>
          </a:prstGeom>
        </p:spPr>
      </p:pic>
    </p:spTree>
    <p:extLst>
      <p:ext uri="{BB962C8B-B14F-4D97-AF65-F5344CB8AC3E}">
        <p14:creationId xmlns:p14="http://schemas.microsoft.com/office/powerpoint/2010/main" val="90470156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D65548-F846-2525-6525-F6B163D112F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78B65F7-9AB7-C7A0-5251-70A20A4416F1}"/>
              </a:ext>
            </a:extLst>
          </p:cNvPr>
          <p:cNvSpPr>
            <a:spLocks noGrp="1"/>
          </p:cNvSpPr>
          <p:nvPr>
            <p:ph type="title"/>
          </p:nvPr>
        </p:nvSpPr>
        <p:spPr>
          <a:xfrm>
            <a:off x="1251677" y="382385"/>
            <a:ext cx="10523379" cy="1800098"/>
          </a:xfrm>
        </p:spPr>
        <p:txBody>
          <a:bodyPr>
            <a:normAutofit/>
          </a:bodyPr>
          <a:lstStyle/>
          <a:p>
            <a:r>
              <a:rPr lang="en-US">
                <a:latin typeface="SassoonPrimaryInfant" pitchFamily="2" charset="0"/>
              </a:rPr>
              <a:t>Reading books</a:t>
            </a:r>
          </a:p>
        </p:txBody>
      </p:sp>
      <p:sp>
        <p:nvSpPr>
          <p:cNvPr id="5" name="TextBox 4">
            <a:extLst>
              <a:ext uri="{FF2B5EF4-FFF2-40B4-BE49-F238E27FC236}">
                <a16:creationId xmlns:a16="http://schemas.microsoft.com/office/drawing/2014/main" id="{A949595D-B252-512F-D8E7-3B733B72A4F6}"/>
              </a:ext>
            </a:extLst>
          </p:cNvPr>
          <p:cNvSpPr txBox="1"/>
          <p:nvPr/>
        </p:nvSpPr>
        <p:spPr>
          <a:xfrm>
            <a:off x="1545778" y="1474284"/>
            <a:ext cx="2322576" cy="523220"/>
          </a:xfrm>
          <a:prstGeom prst="rect">
            <a:avLst/>
          </a:prstGeom>
          <a:noFill/>
        </p:spPr>
        <p:txBody>
          <a:bodyPr wrap="square" rtlCol="0">
            <a:spAutoFit/>
          </a:bodyPr>
          <a:lstStyle/>
          <a:p>
            <a:r>
              <a:rPr lang="en-GB" sz="2800">
                <a:latin typeface="SassoonPrimaryInfant" pitchFamily="2" charset="0"/>
              </a:rPr>
              <a:t>Dream Reads</a:t>
            </a:r>
          </a:p>
        </p:txBody>
      </p:sp>
      <p:sp>
        <p:nvSpPr>
          <p:cNvPr id="8" name="TextBox 7">
            <a:extLst>
              <a:ext uri="{FF2B5EF4-FFF2-40B4-BE49-F238E27FC236}">
                <a16:creationId xmlns:a16="http://schemas.microsoft.com/office/drawing/2014/main" id="{F95E69DE-2A9C-00F5-31AD-976138BE49E4}"/>
              </a:ext>
            </a:extLst>
          </p:cNvPr>
          <p:cNvSpPr txBox="1"/>
          <p:nvPr/>
        </p:nvSpPr>
        <p:spPr>
          <a:xfrm>
            <a:off x="4555236" y="2116376"/>
            <a:ext cx="5768340" cy="3477875"/>
          </a:xfrm>
          <a:prstGeom prst="rect">
            <a:avLst/>
          </a:prstGeom>
          <a:noFill/>
        </p:spPr>
        <p:txBody>
          <a:bodyPr wrap="square" rtlCol="0">
            <a:spAutoFit/>
          </a:bodyPr>
          <a:lstStyle/>
          <a:p>
            <a:pPr>
              <a:lnSpc>
                <a:spcPct val="100000"/>
              </a:lnSpc>
              <a:spcBef>
                <a:spcPct val="0"/>
              </a:spcBef>
              <a:buFontTx/>
              <a:buNone/>
            </a:pPr>
            <a:r>
              <a:rPr lang="en-GB" altLang="en-US" sz="2000">
                <a:latin typeface="SassoonPrimaryInfant" pitchFamily="2" charset="0"/>
              </a:rPr>
              <a:t>The children have a range of high-quality fiction and non-fiction texts that can choose from, to read during ERIC time. These books also get to home, to share with you!</a:t>
            </a:r>
          </a:p>
          <a:p>
            <a:pPr>
              <a:lnSpc>
                <a:spcPct val="100000"/>
              </a:lnSpc>
              <a:spcBef>
                <a:spcPct val="0"/>
              </a:spcBef>
              <a:buFontTx/>
              <a:buNone/>
            </a:pPr>
            <a:endParaRPr lang="en-GB" altLang="en-US" sz="2000">
              <a:latin typeface="SassoonPrimaryInfant" pitchFamily="2" charset="0"/>
            </a:endParaRPr>
          </a:p>
          <a:p>
            <a:pPr>
              <a:lnSpc>
                <a:spcPct val="100000"/>
              </a:lnSpc>
              <a:spcBef>
                <a:spcPct val="0"/>
              </a:spcBef>
              <a:buFontTx/>
              <a:buNone/>
            </a:pPr>
            <a:r>
              <a:rPr lang="en-GB" altLang="en-US" sz="2000">
                <a:latin typeface="SassoonPrimaryInfant" pitchFamily="2" charset="0"/>
              </a:rPr>
              <a:t>Your child is responsible for changing their Dream Read book when needed. They can do this first thing in the morning, during ERIC time. </a:t>
            </a:r>
          </a:p>
          <a:p>
            <a:pPr>
              <a:lnSpc>
                <a:spcPct val="100000"/>
              </a:lnSpc>
              <a:spcBef>
                <a:spcPct val="0"/>
              </a:spcBef>
              <a:buFontTx/>
              <a:buNone/>
            </a:pPr>
            <a:r>
              <a:rPr lang="en-GB" altLang="en-US" sz="2000">
                <a:latin typeface="SassoonPrimaryInfant" pitchFamily="2" charset="0"/>
              </a:rPr>
              <a:t>Don’t worry – we will remind them to change their books!</a:t>
            </a:r>
          </a:p>
          <a:p>
            <a:pPr>
              <a:lnSpc>
                <a:spcPct val="100000"/>
              </a:lnSpc>
              <a:spcBef>
                <a:spcPct val="0"/>
              </a:spcBef>
              <a:buFontTx/>
              <a:buNone/>
            </a:pPr>
            <a:endParaRPr lang="en-GB" altLang="en-US" sz="2000">
              <a:latin typeface="SassoonPrimaryInfant" pitchFamily="2" charset="0"/>
            </a:endParaRPr>
          </a:p>
        </p:txBody>
      </p:sp>
      <p:pic>
        <p:nvPicPr>
          <p:cNvPr id="4" name="Picture 3">
            <a:extLst>
              <a:ext uri="{FF2B5EF4-FFF2-40B4-BE49-F238E27FC236}">
                <a16:creationId xmlns:a16="http://schemas.microsoft.com/office/drawing/2014/main" id="{F65376C5-2D67-4982-6E6C-83727E69ABC2}"/>
              </a:ext>
            </a:extLst>
          </p:cNvPr>
          <p:cNvPicPr>
            <a:picLocks noChangeAspect="1"/>
          </p:cNvPicPr>
          <p:nvPr/>
        </p:nvPicPr>
        <p:blipFill>
          <a:blip r:embed="rId3"/>
          <a:stretch>
            <a:fillRect/>
          </a:stretch>
        </p:blipFill>
        <p:spPr>
          <a:xfrm>
            <a:off x="1251677" y="2201606"/>
            <a:ext cx="2763995" cy="2473912"/>
          </a:xfrm>
          <a:prstGeom prst="rect">
            <a:avLst/>
          </a:prstGeom>
        </p:spPr>
      </p:pic>
    </p:spTree>
    <p:extLst>
      <p:ext uri="{BB962C8B-B14F-4D97-AF65-F5344CB8AC3E}">
        <p14:creationId xmlns:p14="http://schemas.microsoft.com/office/powerpoint/2010/main" val="267592218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993800-7585-8C74-7D68-5B2832A1C89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7A0525D-4AC4-5B40-C874-3AFED53CAFC7}"/>
              </a:ext>
            </a:extLst>
          </p:cNvPr>
          <p:cNvSpPr>
            <a:spLocks noGrp="1"/>
          </p:cNvSpPr>
          <p:nvPr>
            <p:ph type="title"/>
          </p:nvPr>
        </p:nvSpPr>
        <p:spPr>
          <a:xfrm>
            <a:off x="1251677" y="382385"/>
            <a:ext cx="10523379" cy="1800098"/>
          </a:xfrm>
        </p:spPr>
        <p:txBody>
          <a:bodyPr>
            <a:normAutofit/>
          </a:bodyPr>
          <a:lstStyle/>
          <a:p>
            <a:r>
              <a:rPr lang="en-US">
                <a:latin typeface="SassoonPrimaryInfant" pitchFamily="2" charset="0"/>
              </a:rPr>
              <a:t>Phonics sheets</a:t>
            </a:r>
          </a:p>
        </p:txBody>
      </p:sp>
      <p:pic>
        <p:nvPicPr>
          <p:cNvPr id="6" name="Picture 5">
            <a:extLst>
              <a:ext uri="{FF2B5EF4-FFF2-40B4-BE49-F238E27FC236}">
                <a16:creationId xmlns:a16="http://schemas.microsoft.com/office/drawing/2014/main" id="{AA2A10CE-B816-B1A1-AE7C-837F4776545F}"/>
              </a:ext>
            </a:extLst>
          </p:cNvPr>
          <p:cNvPicPr>
            <a:picLocks noChangeAspect="1"/>
          </p:cNvPicPr>
          <p:nvPr/>
        </p:nvPicPr>
        <p:blipFill>
          <a:blip r:embed="rId3"/>
          <a:stretch>
            <a:fillRect/>
          </a:stretch>
        </p:blipFill>
        <p:spPr>
          <a:xfrm>
            <a:off x="8125762" y="1953407"/>
            <a:ext cx="3410848" cy="4650656"/>
          </a:xfrm>
          <a:prstGeom prst="rect">
            <a:avLst/>
          </a:prstGeom>
          <a:ln>
            <a:noFill/>
          </a:ln>
          <a:effectLst>
            <a:outerShdw blurRad="292100" dist="139700" dir="2700000" algn="tl" rotWithShape="0">
              <a:srgbClr val="333333">
                <a:alpha val="65000"/>
              </a:srgbClr>
            </a:outerShdw>
          </a:effectLst>
        </p:spPr>
      </p:pic>
      <p:sp>
        <p:nvSpPr>
          <p:cNvPr id="7" name="TextBox 6">
            <a:extLst>
              <a:ext uri="{FF2B5EF4-FFF2-40B4-BE49-F238E27FC236}">
                <a16:creationId xmlns:a16="http://schemas.microsoft.com/office/drawing/2014/main" id="{76AFDBEE-3224-8874-A6B4-0314D97DF528}"/>
              </a:ext>
            </a:extLst>
          </p:cNvPr>
          <p:cNvSpPr txBox="1"/>
          <p:nvPr/>
        </p:nvSpPr>
        <p:spPr>
          <a:xfrm>
            <a:off x="6850231" y="2805742"/>
            <a:ext cx="1322643" cy="369332"/>
          </a:xfrm>
          <a:prstGeom prst="rect">
            <a:avLst/>
          </a:prstGeom>
          <a:noFill/>
        </p:spPr>
        <p:txBody>
          <a:bodyPr wrap="square" rtlCol="0">
            <a:spAutoFit/>
          </a:bodyPr>
          <a:lstStyle/>
          <a:p>
            <a:pPr algn="r"/>
            <a:r>
              <a:rPr lang="en-GB">
                <a:latin typeface="SassoonPrimaryInfant" pitchFamily="2" charset="0"/>
              </a:rPr>
              <a:t>handwriting</a:t>
            </a:r>
          </a:p>
        </p:txBody>
      </p:sp>
      <p:sp>
        <p:nvSpPr>
          <p:cNvPr id="10" name="TextBox 9">
            <a:extLst>
              <a:ext uri="{FF2B5EF4-FFF2-40B4-BE49-F238E27FC236}">
                <a16:creationId xmlns:a16="http://schemas.microsoft.com/office/drawing/2014/main" id="{02FA2FB8-1268-D36D-3C95-DEEC73AF7164}"/>
              </a:ext>
            </a:extLst>
          </p:cNvPr>
          <p:cNvSpPr txBox="1"/>
          <p:nvPr/>
        </p:nvSpPr>
        <p:spPr>
          <a:xfrm>
            <a:off x="6085464" y="3469943"/>
            <a:ext cx="2040298" cy="923330"/>
          </a:xfrm>
          <a:prstGeom prst="rect">
            <a:avLst/>
          </a:prstGeom>
          <a:noFill/>
        </p:spPr>
        <p:txBody>
          <a:bodyPr wrap="square" rtlCol="0">
            <a:spAutoFit/>
          </a:bodyPr>
          <a:lstStyle/>
          <a:p>
            <a:pPr algn="r"/>
            <a:r>
              <a:rPr lang="en-GB">
                <a:latin typeface="SassoonPrimaryInfant" pitchFamily="2" charset="0"/>
              </a:rPr>
              <a:t>decoding – reading </a:t>
            </a:r>
          </a:p>
          <a:p>
            <a:pPr algn="r"/>
            <a:r>
              <a:rPr lang="en-GB">
                <a:latin typeface="SassoonPrimaryInfant" pitchFamily="2" charset="0"/>
              </a:rPr>
              <a:t>(sound buttons and robot arms)</a:t>
            </a:r>
          </a:p>
        </p:txBody>
      </p:sp>
      <p:sp>
        <p:nvSpPr>
          <p:cNvPr id="12" name="TextBox 11">
            <a:extLst>
              <a:ext uri="{FF2B5EF4-FFF2-40B4-BE49-F238E27FC236}">
                <a16:creationId xmlns:a16="http://schemas.microsoft.com/office/drawing/2014/main" id="{C7576265-A276-AED2-17DF-A5B98CA78333}"/>
              </a:ext>
            </a:extLst>
          </p:cNvPr>
          <p:cNvSpPr txBox="1"/>
          <p:nvPr/>
        </p:nvSpPr>
        <p:spPr>
          <a:xfrm>
            <a:off x="6162416" y="5229515"/>
            <a:ext cx="2040298" cy="369332"/>
          </a:xfrm>
          <a:prstGeom prst="rect">
            <a:avLst/>
          </a:prstGeom>
          <a:noFill/>
        </p:spPr>
        <p:txBody>
          <a:bodyPr wrap="square" rtlCol="0">
            <a:spAutoFit/>
          </a:bodyPr>
          <a:lstStyle/>
          <a:p>
            <a:pPr algn="r"/>
            <a:r>
              <a:rPr lang="en-GB">
                <a:latin typeface="SassoonPrimaryInfant" pitchFamily="2" charset="0"/>
              </a:rPr>
              <a:t>encoding – writing </a:t>
            </a:r>
          </a:p>
        </p:txBody>
      </p:sp>
      <p:sp>
        <p:nvSpPr>
          <p:cNvPr id="20" name="TextBox 19">
            <a:extLst>
              <a:ext uri="{FF2B5EF4-FFF2-40B4-BE49-F238E27FC236}">
                <a16:creationId xmlns:a16="http://schemas.microsoft.com/office/drawing/2014/main" id="{01BF5B02-2645-3407-DF4E-AFD76B96E08D}"/>
              </a:ext>
            </a:extLst>
          </p:cNvPr>
          <p:cNvSpPr txBox="1"/>
          <p:nvPr/>
        </p:nvSpPr>
        <p:spPr>
          <a:xfrm>
            <a:off x="8722310" y="151552"/>
            <a:ext cx="2218013" cy="461665"/>
          </a:xfrm>
          <a:prstGeom prst="rect">
            <a:avLst/>
          </a:prstGeom>
          <a:noFill/>
        </p:spPr>
        <p:txBody>
          <a:bodyPr wrap="square" rtlCol="0">
            <a:spAutoFit/>
          </a:bodyPr>
          <a:lstStyle/>
          <a:p>
            <a:r>
              <a:rPr lang="en-GB" sz="2400">
                <a:latin typeface="SassoonPrimaryInfant" pitchFamily="2" charset="0"/>
              </a:rPr>
              <a:t>“</a:t>
            </a:r>
            <a:r>
              <a:rPr lang="en-GB" sz="2400" err="1">
                <a:latin typeface="SassoonPrimaryInfant" pitchFamily="2" charset="0"/>
              </a:rPr>
              <a:t>ur</a:t>
            </a:r>
            <a:r>
              <a:rPr lang="en-GB" sz="2400">
                <a:latin typeface="SassoonPrimaryInfant" pitchFamily="2" charset="0"/>
              </a:rPr>
              <a:t> as in nurse”</a:t>
            </a:r>
          </a:p>
        </p:txBody>
      </p:sp>
      <p:pic>
        <p:nvPicPr>
          <p:cNvPr id="25" name="Picture 24">
            <a:extLst>
              <a:ext uri="{FF2B5EF4-FFF2-40B4-BE49-F238E27FC236}">
                <a16:creationId xmlns:a16="http://schemas.microsoft.com/office/drawing/2014/main" id="{F4AE2460-3E5C-CC2D-93E0-2267E6C4F725}"/>
              </a:ext>
            </a:extLst>
          </p:cNvPr>
          <p:cNvPicPr>
            <a:picLocks noChangeAspect="1"/>
          </p:cNvPicPr>
          <p:nvPr/>
        </p:nvPicPr>
        <p:blipFill>
          <a:blip r:embed="rId4"/>
          <a:stretch>
            <a:fillRect/>
          </a:stretch>
        </p:blipFill>
        <p:spPr>
          <a:xfrm>
            <a:off x="9372477" y="558673"/>
            <a:ext cx="917417" cy="1279317"/>
          </a:xfrm>
          <a:prstGeom prst="rect">
            <a:avLst/>
          </a:prstGeom>
        </p:spPr>
      </p:pic>
      <p:sp>
        <p:nvSpPr>
          <p:cNvPr id="27" name="TextBox 26">
            <a:extLst>
              <a:ext uri="{FF2B5EF4-FFF2-40B4-BE49-F238E27FC236}">
                <a16:creationId xmlns:a16="http://schemas.microsoft.com/office/drawing/2014/main" id="{03D39D22-83EF-5AFB-5B10-0BC0CCF9CFD6}"/>
              </a:ext>
            </a:extLst>
          </p:cNvPr>
          <p:cNvSpPr txBox="1"/>
          <p:nvPr/>
        </p:nvSpPr>
        <p:spPr>
          <a:xfrm>
            <a:off x="1143971" y="1505419"/>
            <a:ext cx="3857336" cy="4093428"/>
          </a:xfrm>
          <a:prstGeom prst="rect">
            <a:avLst/>
          </a:prstGeom>
          <a:noFill/>
        </p:spPr>
        <p:txBody>
          <a:bodyPr wrap="square" rtlCol="0">
            <a:spAutoFit/>
          </a:bodyPr>
          <a:lstStyle/>
          <a:p>
            <a:pPr>
              <a:lnSpc>
                <a:spcPct val="100000"/>
              </a:lnSpc>
              <a:spcBef>
                <a:spcPct val="0"/>
              </a:spcBef>
              <a:buFontTx/>
              <a:buNone/>
            </a:pPr>
            <a:r>
              <a:rPr lang="en-GB" altLang="en-US" sz="2000">
                <a:latin typeface="SassoonPrimaryInfant" pitchFamily="2" charset="0"/>
              </a:rPr>
              <a:t>How you can use the sheets at home:</a:t>
            </a:r>
          </a:p>
          <a:p>
            <a:pPr>
              <a:lnSpc>
                <a:spcPct val="100000"/>
              </a:lnSpc>
              <a:spcBef>
                <a:spcPct val="0"/>
              </a:spcBef>
              <a:buFontTx/>
              <a:buNone/>
            </a:pPr>
            <a:endParaRPr lang="en-GB" altLang="en-US" sz="2000">
              <a:latin typeface="SassoonPrimaryInfant" pitchFamily="2" charset="0"/>
            </a:endParaRPr>
          </a:p>
          <a:p>
            <a:pPr marL="342900" indent="-342900">
              <a:lnSpc>
                <a:spcPct val="100000"/>
              </a:lnSpc>
              <a:spcBef>
                <a:spcPct val="0"/>
              </a:spcBef>
              <a:buFont typeface="Arial" panose="020B0604020202020204" pitchFamily="34" charset="0"/>
              <a:buChar char="•"/>
            </a:pPr>
            <a:r>
              <a:rPr lang="en-GB" altLang="en-US" sz="2000">
                <a:latin typeface="SassoonPrimaryInfant" pitchFamily="2" charset="0"/>
              </a:rPr>
              <a:t>Discuss what they have learnt each day.</a:t>
            </a:r>
          </a:p>
          <a:p>
            <a:pPr marL="342900" indent="-342900">
              <a:lnSpc>
                <a:spcPct val="100000"/>
              </a:lnSpc>
              <a:spcBef>
                <a:spcPct val="0"/>
              </a:spcBef>
              <a:buFont typeface="Arial" panose="020B0604020202020204" pitchFamily="34" charset="0"/>
              <a:buChar char="•"/>
            </a:pPr>
            <a:r>
              <a:rPr lang="en-GB" altLang="en-US" sz="2000">
                <a:latin typeface="SassoonPrimaryInfant" pitchFamily="2" charset="0"/>
              </a:rPr>
              <a:t>Re-read the words on the sheet</a:t>
            </a:r>
          </a:p>
          <a:p>
            <a:pPr marL="342900" indent="-342900">
              <a:lnSpc>
                <a:spcPct val="100000"/>
              </a:lnSpc>
              <a:spcBef>
                <a:spcPct val="0"/>
              </a:spcBef>
              <a:buFont typeface="Arial" panose="020B0604020202020204" pitchFamily="34" charset="0"/>
              <a:buChar char="•"/>
            </a:pPr>
            <a:r>
              <a:rPr lang="en-GB" altLang="en-US" sz="2000">
                <a:latin typeface="SassoonPrimaryInfant" pitchFamily="2" charset="0"/>
              </a:rPr>
              <a:t>Use the back of the sheet to practise handwriting or writing words/sentences containing the focus grapheme.</a:t>
            </a:r>
          </a:p>
          <a:p>
            <a:pPr marL="342900" indent="-342900">
              <a:lnSpc>
                <a:spcPct val="100000"/>
              </a:lnSpc>
              <a:spcBef>
                <a:spcPct val="0"/>
              </a:spcBef>
              <a:buFont typeface="Arial" panose="020B0604020202020204" pitchFamily="34" charset="0"/>
              <a:buChar char="•"/>
            </a:pPr>
            <a:r>
              <a:rPr lang="en-GB" altLang="en-US" sz="2000">
                <a:latin typeface="SassoonPrimaryInfant" pitchFamily="2" charset="0"/>
              </a:rPr>
              <a:t>Keep revisiting previous sheets too!</a:t>
            </a:r>
          </a:p>
          <a:p>
            <a:pPr>
              <a:lnSpc>
                <a:spcPct val="100000"/>
              </a:lnSpc>
              <a:spcBef>
                <a:spcPct val="0"/>
              </a:spcBef>
              <a:buFontTx/>
              <a:buNone/>
            </a:pPr>
            <a:endParaRPr lang="en-GB" altLang="en-US" sz="2000">
              <a:latin typeface="SassoonPrimaryInfant" pitchFamily="2" charset="0"/>
            </a:endParaRPr>
          </a:p>
        </p:txBody>
      </p:sp>
    </p:spTree>
    <p:extLst>
      <p:ext uri="{BB962C8B-B14F-4D97-AF65-F5344CB8AC3E}">
        <p14:creationId xmlns:p14="http://schemas.microsoft.com/office/powerpoint/2010/main" val="378928065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2E17DB-B863-77F6-9095-F59C114A459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63CCA1D-AE61-1631-2592-819317500636}"/>
              </a:ext>
            </a:extLst>
          </p:cNvPr>
          <p:cNvSpPr>
            <a:spLocks noGrp="1"/>
          </p:cNvSpPr>
          <p:nvPr>
            <p:ph type="title"/>
          </p:nvPr>
        </p:nvSpPr>
        <p:spPr>
          <a:xfrm>
            <a:off x="1251677" y="382385"/>
            <a:ext cx="10523379" cy="1800098"/>
          </a:xfrm>
        </p:spPr>
        <p:txBody>
          <a:bodyPr>
            <a:normAutofit/>
          </a:bodyPr>
          <a:lstStyle/>
          <a:p>
            <a:r>
              <a:rPr lang="en-US">
                <a:latin typeface="SassoonPrimaryInfant" pitchFamily="2" charset="0"/>
              </a:rPr>
              <a:t>Phonics screening check</a:t>
            </a:r>
          </a:p>
        </p:txBody>
      </p:sp>
      <p:sp>
        <p:nvSpPr>
          <p:cNvPr id="8" name="TextBox 7">
            <a:extLst>
              <a:ext uri="{FF2B5EF4-FFF2-40B4-BE49-F238E27FC236}">
                <a16:creationId xmlns:a16="http://schemas.microsoft.com/office/drawing/2014/main" id="{19C11752-49DD-2FB8-1D87-27E5FC419D20}"/>
              </a:ext>
            </a:extLst>
          </p:cNvPr>
          <p:cNvSpPr txBox="1"/>
          <p:nvPr/>
        </p:nvSpPr>
        <p:spPr>
          <a:xfrm>
            <a:off x="1102706" y="1717494"/>
            <a:ext cx="5768340" cy="4401205"/>
          </a:xfrm>
          <a:prstGeom prst="rect">
            <a:avLst/>
          </a:prstGeom>
          <a:noFill/>
        </p:spPr>
        <p:txBody>
          <a:bodyPr wrap="square" rtlCol="0">
            <a:spAutoFit/>
          </a:bodyPr>
          <a:lstStyle/>
          <a:p>
            <a:r>
              <a:rPr lang="en-GB" sz="2000">
                <a:latin typeface="SassoonPrimaryInfant" pitchFamily="2" charset="0"/>
              </a:rPr>
              <a:t>In June, all Year 1 children will undertake a phonics screening check, to assess the standard of their decoding and blending skills. </a:t>
            </a:r>
          </a:p>
          <a:p>
            <a:endParaRPr lang="en-GB" sz="2000">
              <a:latin typeface="SassoonPrimaryInfant" pitchFamily="2" charset="0"/>
            </a:endParaRPr>
          </a:p>
          <a:p>
            <a:r>
              <a:rPr lang="en-GB" sz="2000">
                <a:latin typeface="SassoonPrimaryInfant" pitchFamily="2" charset="0"/>
              </a:rPr>
              <a:t>The test contains 40 real and ‘alien’ words for the children to read.</a:t>
            </a:r>
          </a:p>
          <a:p>
            <a:endParaRPr lang="en-GB" sz="2000">
              <a:latin typeface="SassoonPrimaryInfant" pitchFamily="2" charset="0"/>
            </a:endParaRPr>
          </a:p>
          <a:p>
            <a:r>
              <a:rPr lang="en-GB" sz="2000">
                <a:latin typeface="SassoonPrimaryInfant" pitchFamily="2" charset="0"/>
              </a:rPr>
              <a:t>The results are used to analyse the school’s performance. The results won’t have any impact on your child so please do not worry! </a:t>
            </a:r>
          </a:p>
          <a:p>
            <a:endParaRPr lang="en-GB" sz="2000">
              <a:latin typeface="SassoonPrimaryInfant" pitchFamily="2" charset="0"/>
            </a:endParaRPr>
          </a:p>
          <a:p>
            <a:r>
              <a:rPr lang="en-GB" sz="2000">
                <a:latin typeface="SassoonPrimaryInfant" pitchFamily="2" charset="0"/>
              </a:rPr>
              <a:t>If your child does not reach the pass mark (which is usually 32/40), then they can retake it in Year 2.</a:t>
            </a:r>
          </a:p>
          <a:p>
            <a:pPr>
              <a:lnSpc>
                <a:spcPct val="100000"/>
              </a:lnSpc>
              <a:spcBef>
                <a:spcPct val="0"/>
              </a:spcBef>
              <a:buFontTx/>
              <a:buNone/>
            </a:pPr>
            <a:endParaRPr lang="en-GB" altLang="en-US" sz="2000">
              <a:latin typeface="SassoonPrimaryInfant" pitchFamily="2" charset="0"/>
            </a:endParaRPr>
          </a:p>
        </p:txBody>
      </p:sp>
      <p:pic>
        <p:nvPicPr>
          <p:cNvPr id="6" name="Picture 5">
            <a:extLst>
              <a:ext uri="{FF2B5EF4-FFF2-40B4-BE49-F238E27FC236}">
                <a16:creationId xmlns:a16="http://schemas.microsoft.com/office/drawing/2014/main" id="{DFE27594-B765-EC14-5617-CFC3D7CBE9A9}"/>
              </a:ext>
            </a:extLst>
          </p:cNvPr>
          <p:cNvPicPr>
            <a:picLocks noChangeAspect="1"/>
          </p:cNvPicPr>
          <p:nvPr/>
        </p:nvPicPr>
        <p:blipFill>
          <a:blip r:embed="rId3"/>
          <a:stretch>
            <a:fillRect/>
          </a:stretch>
        </p:blipFill>
        <p:spPr>
          <a:xfrm>
            <a:off x="7020017" y="2114471"/>
            <a:ext cx="4552858" cy="3376277"/>
          </a:xfrm>
          <a:prstGeom prst="rect">
            <a:avLst/>
          </a:prstGeom>
        </p:spPr>
      </p:pic>
    </p:spTree>
    <p:extLst>
      <p:ext uri="{BB962C8B-B14F-4D97-AF65-F5344CB8AC3E}">
        <p14:creationId xmlns:p14="http://schemas.microsoft.com/office/powerpoint/2010/main" val="178694187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632F6A-3A9D-02EF-97A2-295EC0E86CC7}"/>
              </a:ext>
            </a:extLst>
          </p:cNvPr>
          <p:cNvSpPr>
            <a:spLocks noGrp="1"/>
          </p:cNvSpPr>
          <p:nvPr>
            <p:ph type="title"/>
          </p:nvPr>
        </p:nvSpPr>
        <p:spPr>
          <a:xfrm>
            <a:off x="8039820" y="382385"/>
            <a:ext cx="3709358" cy="4335919"/>
          </a:xfrm>
        </p:spPr>
        <p:txBody>
          <a:bodyPr/>
          <a:lstStyle/>
          <a:p>
            <a:pPr algn="ctr"/>
            <a:r>
              <a:rPr lang="en-US">
                <a:latin typeface="SassoonPrimaryInfant" pitchFamily="2" charset="0"/>
              </a:rPr>
              <a:t>New</a:t>
            </a:r>
            <a:br>
              <a:rPr lang="en-US">
                <a:latin typeface="SassoonPrimaryInfant" pitchFamily="2" charset="0"/>
              </a:rPr>
            </a:br>
            <a:br>
              <a:rPr lang="en-US">
                <a:latin typeface="SassoonPrimaryInfant" pitchFamily="2" charset="0"/>
              </a:rPr>
            </a:br>
            <a:r>
              <a:rPr lang="en-US">
                <a:latin typeface="SassoonPrimaryInfant" pitchFamily="2" charset="0"/>
              </a:rPr>
              <a:t>reading reward scheme</a:t>
            </a:r>
          </a:p>
        </p:txBody>
      </p:sp>
      <p:graphicFrame>
        <p:nvGraphicFramePr>
          <p:cNvPr id="4" name="Content Placeholder 2">
            <a:extLst>
              <a:ext uri="{FF2B5EF4-FFF2-40B4-BE49-F238E27FC236}">
                <a16:creationId xmlns:a16="http://schemas.microsoft.com/office/drawing/2014/main" id="{AA2BE975-3F1D-07D7-72CE-7470E79E49E2}"/>
              </a:ext>
              <a:ext uri="{C183D7F6-B498-43B3-948B-1728B52AA6E4}">
                <adec:decorative xmlns:adec="http://schemas.microsoft.com/office/drawing/2017/decorative" val="1"/>
              </a:ext>
            </a:extLst>
          </p:cNvPr>
          <p:cNvGraphicFramePr>
            <a:graphicFrameLocks noGrp="1"/>
          </p:cNvGraphicFramePr>
          <p:nvPr>
            <p:ph idx="1"/>
            <p:extLst>
              <p:ext uri="{D42A27DB-BD31-4B8C-83A1-F6EECF244321}">
                <p14:modId xmlns:p14="http://schemas.microsoft.com/office/powerpoint/2010/main" val="2110141323"/>
              </p:ext>
            </p:extLst>
          </p:nvPr>
        </p:nvGraphicFramePr>
        <p:xfrm>
          <a:off x="776288" y="509588"/>
          <a:ext cx="6305550" cy="561498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Picture 6">
            <a:extLst>
              <a:ext uri="{FF2B5EF4-FFF2-40B4-BE49-F238E27FC236}">
                <a16:creationId xmlns:a16="http://schemas.microsoft.com/office/drawing/2014/main" id="{ECA924DC-65BA-3EC7-C9B0-1F1FE6A0031F}"/>
              </a:ext>
            </a:extLst>
          </p:cNvPr>
          <p:cNvPicPr>
            <a:picLocks noChangeAspect="1"/>
          </p:cNvPicPr>
          <p:nvPr/>
        </p:nvPicPr>
        <p:blipFill>
          <a:blip r:embed="rId8"/>
          <a:stretch>
            <a:fillRect/>
          </a:stretch>
        </p:blipFill>
        <p:spPr>
          <a:xfrm>
            <a:off x="8167836" y="4926828"/>
            <a:ext cx="1981248" cy="1372464"/>
          </a:xfrm>
          <a:prstGeom prst="rect">
            <a:avLst/>
          </a:prstGeom>
        </p:spPr>
      </p:pic>
      <p:pic>
        <p:nvPicPr>
          <p:cNvPr id="11" name="Picture 10">
            <a:extLst>
              <a:ext uri="{FF2B5EF4-FFF2-40B4-BE49-F238E27FC236}">
                <a16:creationId xmlns:a16="http://schemas.microsoft.com/office/drawing/2014/main" id="{AE4D9969-C87F-6113-409F-0C91D18FECE2}"/>
              </a:ext>
            </a:extLst>
          </p:cNvPr>
          <p:cNvPicPr>
            <a:picLocks noChangeAspect="1"/>
          </p:cNvPicPr>
          <p:nvPr/>
        </p:nvPicPr>
        <p:blipFill>
          <a:blip r:embed="rId9">
            <a:extLst>
              <a:ext uri="{BEBA8EAE-BF5A-486C-A8C5-ECC9F3942E4B}">
                <a14:imgProps xmlns:a14="http://schemas.microsoft.com/office/drawing/2010/main">
                  <a14:imgLayer r:embed="rId10">
                    <a14:imgEffect>
                      <a14:backgroundRemoval t="1743" b="95207" l="1782" r="92428">
                        <a14:foregroundMark x1="8686" y1="26362" x2="8686" y2="26362"/>
                        <a14:foregroundMark x1="6682" y1="23747" x2="6682" y2="23747"/>
                        <a14:foregroundMark x1="57016" y1="3486" x2="57016" y2="3486"/>
                        <a14:foregroundMark x1="57016" y1="3486" x2="57016" y2="3486"/>
                        <a14:foregroundMark x1="62361" y1="6754" x2="62361" y2="6754"/>
                        <a14:foregroundMark x1="62361" y1="8061" x2="62361" y2="8061"/>
                        <a14:foregroundMark x1="62361" y1="5011" x2="62361" y2="4357"/>
                        <a14:foregroundMark x1="61915" y1="3050" x2="61915" y2="3050"/>
                        <a14:foregroundMark x1="63920" y1="15251" x2="63920" y2="15251"/>
                        <a14:foregroundMark x1="58352" y1="2614" x2="58352" y2="2614"/>
                        <a14:foregroundMark x1="57016" y1="1743" x2="57016" y2="1743"/>
                        <a14:foregroundMark x1="69488" y1="17429" x2="69488" y2="17429"/>
                        <a14:foregroundMark x1="87528" y1="45098" x2="87528" y2="45098"/>
                        <a14:foregroundMark x1="89755" y1="52941" x2="89755" y2="52941"/>
                        <a14:foregroundMark x1="92873" y1="47277" x2="92873" y2="47277"/>
                        <a14:foregroundMark x1="92205" y1="58824" x2="92205" y2="58824"/>
                        <a14:foregroundMark x1="85969" y1="66885" x2="85969" y2="66885"/>
                        <a14:foregroundMark x1="77506" y1="70153" x2="77506" y2="70153"/>
                        <a14:foregroundMark x1="70379" y1="65795" x2="70379" y2="65359"/>
                        <a14:foregroundMark x1="76169" y1="60131" x2="77728" y2="58606"/>
                        <a14:foregroundMark x1="82851" y1="33987" x2="82851" y2="33987"/>
                        <a14:foregroundMark x1="75056" y1="18954" x2="75056" y2="18954"/>
                        <a14:foregroundMark x1="66147" y1="72549" x2="65924" y2="73638"/>
                        <a14:foregroundMark x1="6013" y1="74510" x2="6013" y2="74510"/>
                        <a14:foregroundMark x1="1782" y1="74510" x2="1782" y2="74510"/>
                        <a14:foregroundMark x1="12027" y1="79739" x2="12027" y2="79739"/>
                        <a14:foregroundMark x1="24499" y1="82571" x2="24499" y2="82571"/>
                        <a14:foregroundMark x1="23385" y1="82135" x2="23385" y2="82135"/>
                        <a14:foregroundMark x1="21158" y1="79739" x2="21158" y2="79739"/>
                        <a14:foregroundMark x1="22049" y1="81917" x2="22049" y2="81917"/>
                        <a14:foregroundMark x1="30958" y1="89107" x2="30958" y2="89107"/>
                        <a14:foregroundMark x1="34298" y1="91285" x2="34298" y2="91285"/>
                        <a14:foregroundMark x1="36526" y1="91939" x2="36526" y2="91939"/>
                        <a14:foregroundMark x1="87305" y1="54031" x2="87305" y2="54031"/>
                        <a14:foregroundMark x1="81292" y1="80392" x2="81292" y2="80392"/>
                        <a14:foregroundMark x1="83296" y1="77560" x2="83296" y2="77560"/>
                        <a14:foregroundMark x1="85523" y1="73856" x2="85523" y2="73856"/>
                        <a14:foregroundMark x1="69265" y1="88889" x2="69265" y2="88889"/>
                        <a14:foregroundMark x1="61470" y1="91939" x2="61470" y2="91939"/>
                        <a14:foregroundMark x1="65479" y1="90850" x2="65479" y2="90850"/>
                        <a14:foregroundMark x1="64365" y1="91285" x2="64365" y2="91285"/>
                        <a14:foregroundMark x1="59243" y1="92810" x2="59243" y2="92810"/>
                        <a14:foregroundMark x1="57461" y1="93246" x2="57461" y2="93246"/>
                        <a14:foregroundMark x1="53007" y1="94336" x2="53007" y2="94336"/>
                        <a14:foregroundMark x1="48998" y1="95207" x2="48998" y2="95207"/>
                        <a14:foregroundMark x1="41203" y1="94118" x2="41203" y2="94118"/>
                        <a14:foregroundMark x1="37862" y1="93028" x2="37862" y2="93028"/>
                        <a14:foregroundMark x1="36971" y1="93028" x2="36971" y2="93028"/>
                        <a14:foregroundMark x1="38976" y1="94118" x2="38976" y2="94118"/>
                        <a14:foregroundMark x1="42984" y1="94771" x2="42984" y2="94771"/>
                        <a14:foregroundMark x1="33408" y1="91503" x2="33408" y2="91503"/>
                        <a14:foregroundMark x1="30512" y1="90414" x2="30512" y2="90414"/>
                        <a14:foregroundMark x1="29621" y1="89325" x2="29621" y2="89325"/>
                        <a14:foregroundMark x1="28062" y1="88017" x2="28062" y2="88017"/>
                        <a14:foregroundMark x1="19822" y1="79521" x2="19822" y2="79521"/>
                        <a14:foregroundMark x1="25167" y1="86057" x2="25167" y2="86057"/>
                        <a14:foregroundMark x1="26726" y1="87364" x2="26726" y2="87364"/>
                      </a14:backgroundRemoval>
                    </a14:imgEffect>
                  </a14:imgLayer>
                </a14:imgProps>
              </a:ext>
            </a:extLst>
          </a:blip>
          <a:stretch>
            <a:fillRect/>
          </a:stretch>
        </p:blipFill>
        <p:spPr>
          <a:xfrm>
            <a:off x="10494728" y="4822566"/>
            <a:ext cx="1546545" cy="1580989"/>
          </a:xfrm>
          <a:prstGeom prst="rect">
            <a:avLst/>
          </a:prstGeom>
        </p:spPr>
      </p:pic>
    </p:spTree>
    <p:extLst>
      <p:ext uri="{BB962C8B-B14F-4D97-AF65-F5344CB8AC3E}">
        <p14:creationId xmlns:p14="http://schemas.microsoft.com/office/powerpoint/2010/main" val="424709302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CED3E5-5ABE-C33C-7503-EDE4029867C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DDE95F2-CD49-AFDC-4187-118F9E84A204}"/>
              </a:ext>
            </a:extLst>
          </p:cNvPr>
          <p:cNvSpPr>
            <a:spLocks noGrp="1"/>
          </p:cNvSpPr>
          <p:nvPr>
            <p:ph type="title"/>
          </p:nvPr>
        </p:nvSpPr>
        <p:spPr>
          <a:xfrm>
            <a:off x="1251677" y="382385"/>
            <a:ext cx="10523379" cy="1800098"/>
          </a:xfrm>
        </p:spPr>
        <p:txBody>
          <a:bodyPr>
            <a:normAutofit/>
          </a:bodyPr>
          <a:lstStyle/>
          <a:p>
            <a:r>
              <a:rPr lang="en-US">
                <a:latin typeface="SassoonPrimaryInfant" pitchFamily="2" charset="0"/>
              </a:rPr>
              <a:t>How you can help</a:t>
            </a:r>
          </a:p>
        </p:txBody>
      </p:sp>
      <p:sp>
        <p:nvSpPr>
          <p:cNvPr id="9" name="TextBox 8">
            <a:extLst>
              <a:ext uri="{FF2B5EF4-FFF2-40B4-BE49-F238E27FC236}">
                <a16:creationId xmlns:a16="http://schemas.microsoft.com/office/drawing/2014/main" id="{E322D027-A329-9973-7BAE-CE24A90DB1D5}"/>
              </a:ext>
            </a:extLst>
          </p:cNvPr>
          <p:cNvSpPr txBox="1"/>
          <p:nvPr/>
        </p:nvSpPr>
        <p:spPr>
          <a:xfrm>
            <a:off x="1380744" y="1161288"/>
            <a:ext cx="9994392" cy="5132046"/>
          </a:xfrm>
          <a:prstGeom prst="rect">
            <a:avLst/>
          </a:prstGeom>
          <a:noFill/>
        </p:spPr>
        <p:txBody>
          <a:bodyPr wrap="square" rtlCol="0">
            <a:spAutoFit/>
          </a:bodyPr>
          <a:lstStyle/>
          <a:p>
            <a:r>
              <a:rPr lang="en-GB" sz="2000">
                <a:latin typeface="SassoonPrimaryInfant" pitchFamily="2" charset="0"/>
              </a:rPr>
              <a:t>Year 1 is a “bridge to fluency” so we are aiming for the children to move on from blending individual sounds into a word to being able to read a whole word and then sentences fluently.</a:t>
            </a:r>
          </a:p>
          <a:p>
            <a:r>
              <a:rPr lang="en-GB" sz="2000">
                <a:latin typeface="SassoonPrimaryInfant" pitchFamily="2" charset="0"/>
              </a:rPr>
              <a:t>To support this at home, we need to encourage children to re-read words and sentences back.</a:t>
            </a:r>
          </a:p>
          <a:p>
            <a:endParaRPr lang="en-GB" sz="2000" i="1">
              <a:latin typeface="SassoonPrimaryInfant" pitchFamily="2" charset="0"/>
            </a:endParaRPr>
          </a:p>
          <a:p>
            <a:pPr marL="285750" indent="-285750">
              <a:buFont typeface="Arial" panose="020B0604020202020204" pitchFamily="34" charset="0"/>
              <a:buChar char="•"/>
            </a:pPr>
            <a:r>
              <a:rPr lang="en-GB" sz="2000">
                <a:latin typeface="SassoonPrimaryInfant" pitchFamily="2" charset="0"/>
              </a:rPr>
              <a:t>Read with your child EVERY day</a:t>
            </a:r>
          </a:p>
          <a:p>
            <a:endParaRPr lang="en-GB" sz="2000">
              <a:latin typeface="SassoonPrimaryInfant" pitchFamily="2" charset="0"/>
            </a:endParaRPr>
          </a:p>
          <a:p>
            <a:pPr marL="285750" indent="-285750">
              <a:buFont typeface="Arial" panose="020B0604020202020204" pitchFamily="34" charset="0"/>
              <a:buChar char="•"/>
            </a:pPr>
            <a:r>
              <a:rPr lang="en-GB" sz="2000">
                <a:latin typeface="SassoonPrimaryInfant" pitchFamily="2" charset="0"/>
              </a:rPr>
              <a:t>Record all reading at home in their reading diary</a:t>
            </a:r>
          </a:p>
          <a:p>
            <a:endParaRPr lang="en-GB" sz="2000">
              <a:latin typeface="SassoonPrimaryInfant" pitchFamily="2" charset="0"/>
            </a:endParaRPr>
          </a:p>
          <a:p>
            <a:pPr marL="285750" indent="-285750">
              <a:buFont typeface="Arial" panose="020B0604020202020204" pitchFamily="34" charset="0"/>
              <a:buChar char="•"/>
            </a:pPr>
            <a:r>
              <a:rPr lang="en-GB" sz="2000">
                <a:latin typeface="SassoonPrimaryInfant" pitchFamily="2" charset="0"/>
              </a:rPr>
              <a:t>Read to them and talk about the story</a:t>
            </a:r>
          </a:p>
          <a:p>
            <a:endParaRPr lang="en-GB" sz="2000">
              <a:latin typeface="SassoonPrimaryInfant" pitchFamily="2" charset="0"/>
            </a:endParaRPr>
          </a:p>
          <a:p>
            <a:pPr marL="285750" indent="-285750">
              <a:buFont typeface="Arial" panose="020B0604020202020204" pitchFamily="34" charset="0"/>
              <a:buChar char="•"/>
            </a:pPr>
            <a:r>
              <a:rPr lang="en-GB" sz="2000">
                <a:latin typeface="SassoonPrimaryInfant" pitchFamily="2" charset="0"/>
              </a:rPr>
              <a:t>Read when you are out and about – menus, signs, recipes, road signs etc.</a:t>
            </a:r>
          </a:p>
          <a:p>
            <a:pPr marL="285750" indent="-285750">
              <a:buFont typeface="Arial" panose="020B0604020202020204" pitchFamily="34" charset="0"/>
              <a:buChar char="•"/>
            </a:pPr>
            <a:endParaRPr lang="en-GB" sz="2000">
              <a:latin typeface="SassoonPrimaryInfant" pitchFamily="2" charset="0"/>
            </a:endParaRPr>
          </a:p>
          <a:p>
            <a:pPr marL="285750" indent="-285750">
              <a:buFont typeface="Arial" panose="020B0604020202020204" pitchFamily="34" charset="0"/>
              <a:buChar char="•"/>
            </a:pPr>
            <a:r>
              <a:rPr lang="en-GB" sz="2000">
                <a:latin typeface="SassoonPrimaryInfant" pitchFamily="2" charset="0"/>
              </a:rPr>
              <a:t>Revisit the phonics folders regularly at home</a:t>
            </a:r>
          </a:p>
          <a:p>
            <a:pPr marL="285750" indent="-285750">
              <a:buFont typeface="Arial" panose="020B0604020202020204" pitchFamily="34" charset="0"/>
              <a:buChar char="•"/>
            </a:pPr>
            <a:endParaRPr lang="en-GB" sz="2000">
              <a:latin typeface="SassoonPrimaryInfant" pitchFamily="2" charset="0"/>
            </a:endParaRPr>
          </a:p>
          <a:p>
            <a:pPr marL="285750" indent="-285750">
              <a:buFont typeface="Arial" panose="020B0604020202020204" pitchFamily="34" charset="0"/>
              <a:buChar char="•"/>
            </a:pPr>
            <a:r>
              <a:rPr lang="en-GB" sz="2000">
                <a:latin typeface="SassoonPrimaryInfant" pitchFamily="2" charset="0"/>
              </a:rPr>
              <a:t>Use the phonics books in a way that works for your child and their reading ability</a:t>
            </a:r>
          </a:p>
          <a:p>
            <a:pPr marL="285750" indent="-285750">
              <a:lnSpc>
                <a:spcPct val="150000"/>
              </a:lnSpc>
              <a:buFont typeface="Arial" panose="020B0604020202020204" pitchFamily="34" charset="0"/>
              <a:buChar char="•"/>
            </a:pPr>
            <a:endParaRPr lang="en-GB" sz="2000">
              <a:latin typeface="SassoonPrimaryInfant" pitchFamily="2" charset="0"/>
            </a:endParaRPr>
          </a:p>
        </p:txBody>
      </p:sp>
    </p:spTree>
    <p:extLst>
      <p:ext uri="{BB962C8B-B14F-4D97-AF65-F5344CB8AC3E}">
        <p14:creationId xmlns:p14="http://schemas.microsoft.com/office/powerpoint/2010/main" val="181857695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987611-247B-A12A-FABC-83306E3D410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FEAD803-2684-1BCF-1807-D6D8B42FFB16}"/>
              </a:ext>
            </a:extLst>
          </p:cNvPr>
          <p:cNvSpPr>
            <a:spLocks noGrp="1"/>
          </p:cNvSpPr>
          <p:nvPr>
            <p:ph type="title"/>
          </p:nvPr>
        </p:nvSpPr>
        <p:spPr>
          <a:xfrm>
            <a:off x="3489768" y="416664"/>
            <a:ext cx="7788938" cy="3221482"/>
          </a:xfrm>
        </p:spPr>
        <p:txBody>
          <a:bodyPr anchor="b">
            <a:normAutofit/>
          </a:bodyPr>
          <a:lstStyle/>
          <a:p>
            <a:r>
              <a:rPr lang="en-US" sz="4800">
                <a:latin typeface="SassoonPrimaryInfant" pitchFamily="2" charset="0"/>
              </a:rPr>
              <a:t>Any questions about reading?</a:t>
            </a:r>
          </a:p>
        </p:txBody>
      </p:sp>
    </p:spTree>
    <p:extLst>
      <p:ext uri="{BB962C8B-B14F-4D97-AF65-F5344CB8AC3E}">
        <p14:creationId xmlns:p14="http://schemas.microsoft.com/office/powerpoint/2010/main" val="114020109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F85DE4-A058-291C-7182-D1696E713D4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06B4CCB-2127-ABDF-2BD0-690F04A8F81C}"/>
              </a:ext>
            </a:extLst>
          </p:cNvPr>
          <p:cNvSpPr>
            <a:spLocks noGrp="1"/>
          </p:cNvSpPr>
          <p:nvPr>
            <p:ph type="ctrTitle"/>
          </p:nvPr>
        </p:nvSpPr>
        <p:spPr>
          <a:xfrm>
            <a:off x="1078523" y="1098388"/>
            <a:ext cx="10318418" cy="4394988"/>
          </a:xfrm>
        </p:spPr>
        <p:txBody>
          <a:bodyPr/>
          <a:lstStyle/>
          <a:p>
            <a:r>
              <a:rPr lang="en-US" err="1">
                <a:latin typeface="SassoonPrimaryInfant" pitchFamily="2" charset="0"/>
              </a:rPr>
              <a:t>maths</a:t>
            </a:r>
            <a:r>
              <a:rPr lang="en-US">
                <a:latin typeface="SassoonPrimaryInfant" pitchFamily="2" charset="0"/>
              </a:rPr>
              <a:t> in Y1</a:t>
            </a:r>
          </a:p>
        </p:txBody>
      </p:sp>
    </p:spTree>
    <p:extLst>
      <p:ext uri="{BB962C8B-B14F-4D97-AF65-F5344CB8AC3E}">
        <p14:creationId xmlns:p14="http://schemas.microsoft.com/office/powerpoint/2010/main" val="233344847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940183-98AF-438D-AC1C-0AF4CC28DBD3}"/>
              </a:ext>
            </a:extLst>
          </p:cNvPr>
          <p:cNvSpPr>
            <a:spLocks noGrp="1"/>
          </p:cNvSpPr>
          <p:nvPr>
            <p:ph type="title"/>
          </p:nvPr>
        </p:nvSpPr>
        <p:spPr>
          <a:xfrm>
            <a:off x="1251677" y="382385"/>
            <a:ext cx="10523379" cy="1800098"/>
          </a:xfrm>
        </p:spPr>
        <p:txBody>
          <a:bodyPr>
            <a:normAutofit/>
          </a:bodyPr>
          <a:lstStyle/>
          <a:p>
            <a:r>
              <a:rPr lang="en-US">
                <a:latin typeface="SassoonPrimaryInfant" pitchFamily="2" charset="0"/>
              </a:rPr>
              <a:t>In year 1, our </a:t>
            </a:r>
            <a:r>
              <a:rPr lang="en-US" err="1">
                <a:latin typeface="SassoonPrimaryInfant" pitchFamily="2" charset="0"/>
              </a:rPr>
              <a:t>maths</a:t>
            </a:r>
            <a:r>
              <a:rPr lang="en-US">
                <a:latin typeface="SassoonPrimaryInfant" pitchFamily="2" charset="0"/>
              </a:rPr>
              <a:t> lessons…</a:t>
            </a:r>
          </a:p>
        </p:txBody>
      </p:sp>
      <p:sp>
        <p:nvSpPr>
          <p:cNvPr id="3" name="Content Placeholder 2">
            <a:extLst>
              <a:ext uri="{FF2B5EF4-FFF2-40B4-BE49-F238E27FC236}">
                <a16:creationId xmlns:a16="http://schemas.microsoft.com/office/drawing/2014/main" id="{1591ED45-72A6-42D8-9A05-3FA6D37BEF73}"/>
              </a:ext>
            </a:extLst>
          </p:cNvPr>
          <p:cNvSpPr>
            <a:spLocks noGrp="1"/>
          </p:cNvSpPr>
          <p:nvPr>
            <p:ph idx="1"/>
          </p:nvPr>
        </p:nvSpPr>
        <p:spPr>
          <a:xfrm>
            <a:off x="1251677" y="1638301"/>
            <a:ext cx="10523379" cy="4241292"/>
          </a:xfrm>
        </p:spPr>
        <p:txBody>
          <a:bodyPr>
            <a:normAutofit/>
          </a:bodyPr>
          <a:lstStyle/>
          <a:p>
            <a:r>
              <a:rPr lang="en-US">
                <a:latin typeface="SassoonPrimaryInfant" pitchFamily="2" charset="0"/>
              </a:rPr>
              <a:t>Follow the Can Do </a:t>
            </a:r>
            <a:r>
              <a:rPr lang="en-US" err="1">
                <a:latin typeface="SassoonPrimaryInfant" pitchFamily="2" charset="0"/>
              </a:rPr>
              <a:t>Maths</a:t>
            </a:r>
            <a:r>
              <a:rPr lang="en-US">
                <a:latin typeface="SassoonPrimaryInfant" pitchFamily="2" charset="0"/>
              </a:rPr>
              <a:t> scheme</a:t>
            </a:r>
          </a:p>
          <a:p>
            <a:r>
              <a:rPr lang="en-US">
                <a:latin typeface="SassoonPrimaryInfant" pitchFamily="2" charset="0"/>
              </a:rPr>
              <a:t>Are whole class</a:t>
            </a:r>
          </a:p>
          <a:p>
            <a:r>
              <a:rPr lang="en-US">
                <a:latin typeface="SassoonPrimaryInfant" pitchFamily="2" charset="0"/>
              </a:rPr>
              <a:t>Use lots of practical resources</a:t>
            </a:r>
          </a:p>
          <a:p>
            <a:r>
              <a:rPr lang="en-US">
                <a:latin typeface="SassoonPrimaryInfant" pitchFamily="2" charset="0"/>
              </a:rPr>
              <a:t>Have a large focus on addition and subtraction</a:t>
            </a:r>
          </a:p>
          <a:p>
            <a:r>
              <a:rPr lang="en-US">
                <a:latin typeface="SassoonPrimaryInfant" pitchFamily="2" charset="0"/>
              </a:rPr>
              <a:t>Provide opportunities for children to </a:t>
            </a:r>
            <a:r>
              <a:rPr lang="en-US" err="1">
                <a:latin typeface="SassoonPrimaryInfant" pitchFamily="2" charset="0"/>
              </a:rPr>
              <a:t>practise</a:t>
            </a:r>
            <a:r>
              <a:rPr lang="en-US">
                <a:latin typeface="SassoonPrimaryInfant" pitchFamily="2" charset="0"/>
              </a:rPr>
              <a:t> ‘doing’ and deepen their understanding, depending on their own ability </a:t>
            </a:r>
          </a:p>
          <a:p>
            <a:endParaRPr lang="en-US">
              <a:latin typeface="SassoonPrimaryInfant" pitchFamily="2" charset="0"/>
            </a:endParaRPr>
          </a:p>
        </p:txBody>
      </p:sp>
      <p:pic>
        <p:nvPicPr>
          <p:cNvPr id="4" name="Picture 3" descr="CanDo Maths ‘If I Know…’ Times Table Gap Fill - Teachwire">
            <a:extLst>
              <a:ext uri="{FF2B5EF4-FFF2-40B4-BE49-F238E27FC236}">
                <a16:creationId xmlns:a16="http://schemas.microsoft.com/office/drawing/2014/main" id="{3BDED138-E497-9826-85EE-4E4F7B9D9E22}"/>
              </a:ext>
            </a:extLst>
          </p:cNvPr>
          <p:cNvPicPr>
            <a:picLocks noChangeAspect="1"/>
          </p:cNvPicPr>
          <p:nvPr/>
        </p:nvPicPr>
        <p:blipFill>
          <a:blip r:embed="rId3"/>
          <a:stretch>
            <a:fillRect/>
          </a:stretch>
        </p:blipFill>
        <p:spPr>
          <a:xfrm>
            <a:off x="9372426" y="4400390"/>
            <a:ext cx="2495898" cy="2286319"/>
          </a:xfrm>
          <a:prstGeom prst="rect">
            <a:avLst/>
          </a:prstGeom>
        </p:spPr>
      </p:pic>
    </p:spTree>
    <p:extLst>
      <p:ext uri="{BB962C8B-B14F-4D97-AF65-F5344CB8AC3E}">
        <p14:creationId xmlns:p14="http://schemas.microsoft.com/office/powerpoint/2010/main" val="107108092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295F0A-6ABE-E67E-7D56-2E7C3459475D}"/>
            </a:ext>
          </a:extLst>
        </p:cNvPr>
        <p:cNvGrpSpPr/>
        <p:nvPr/>
      </p:nvGrpSpPr>
      <p:grpSpPr>
        <a:xfrm>
          <a:off x="0" y="0"/>
          <a:ext cx="0" cy="0"/>
          <a:chOff x="0" y="0"/>
          <a:chExt cx="0" cy="0"/>
        </a:xfrm>
      </p:grpSpPr>
      <p:pic>
        <p:nvPicPr>
          <p:cNvPr id="10" name="Picture 9">
            <a:extLst>
              <a:ext uri="{FF2B5EF4-FFF2-40B4-BE49-F238E27FC236}">
                <a16:creationId xmlns:a16="http://schemas.microsoft.com/office/drawing/2014/main" id="{926B6745-29D3-B0A4-9312-9DC49F7195EE}"/>
              </a:ext>
            </a:extLst>
          </p:cNvPr>
          <p:cNvPicPr>
            <a:picLocks noChangeAspect="1"/>
          </p:cNvPicPr>
          <p:nvPr/>
        </p:nvPicPr>
        <p:blipFill>
          <a:blip r:embed="rId3"/>
          <a:stretch>
            <a:fillRect/>
          </a:stretch>
        </p:blipFill>
        <p:spPr>
          <a:xfrm>
            <a:off x="1241904" y="0"/>
            <a:ext cx="9708192" cy="6858000"/>
          </a:xfrm>
          <a:prstGeom prst="rect">
            <a:avLst/>
          </a:prstGeom>
        </p:spPr>
      </p:pic>
    </p:spTree>
    <p:extLst>
      <p:ext uri="{BB962C8B-B14F-4D97-AF65-F5344CB8AC3E}">
        <p14:creationId xmlns:p14="http://schemas.microsoft.com/office/powerpoint/2010/main" val="16347326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D86B07-370E-2FB9-BFD6-A24B27F1FF2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4E551B7-039F-246E-A549-6371574DFE27}"/>
              </a:ext>
            </a:extLst>
          </p:cNvPr>
          <p:cNvSpPr>
            <a:spLocks noGrp="1"/>
          </p:cNvSpPr>
          <p:nvPr>
            <p:ph type="title"/>
          </p:nvPr>
        </p:nvSpPr>
        <p:spPr>
          <a:xfrm>
            <a:off x="1251677" y="382385"/>
            <a:ext cx="10523379" cy="1800098"/>
          </a:xfrm>
        </p:spPr>
        <p:txBody>
          <a:bodyPr>
            <a:normAutofit/>
          </a:bodyPr>
          <a:lstStyle/>
          <a:p>
            <a:r>
              <a:rPr lang="en-US">
                <a:latin typeface="SassoonPrimaryInfant" pitchFamily="2" charset="0"/>
              </a:rPr>
              <a:t>Lesson structure</a:t>
            </a:r>
          </a:p>
        </p:txBody>
      </p:sp>
      <p:sp>
        <p:nvSpPr>
          <p:cNvPr id="3" name="Content Placeholder 2">
            <a:extLst>
              <a:ext uri="{FF2B5EF4-FFF2-40B4-BE49-F238E27FC236}">
                <a16:creationId xmlns:a16="http://schemas.microsoft.com/office/drawing/2014/main" id="{20A01E12-F92F-9C86-FBE1-3E3BD30F978A}"/>
              </a:ext>
            </a:extLst>
          </p:cNvPr>
          <p:cNvSpPr>
            <a:spLocks noGrp="1"/>
          </p:cNvSpPr>
          <p:nvPr>
            <p:ph idx="1"/>
          </p:nvPr>
        </p:nvSpPr>
        <p:spPr>
          <a:xfrm>
            <a:off x="1251677" y="1638301"/>
            <a:ext cx="10523379" cy="4241292"/>
          </a:xfrm>
        </p:spPr>
        <p:txBody>
          <a:bodyPr>
            <a:normAutofit/>
          </a:bodyPr>
          <a:lstStyle/>
          <a:p>
            <a:pPr marL="514350" indent="-514350">
              <a:lnSpc>
                <a:spcPct val="150000"/>
              </a:lnSpc>
              <a:buAutoNum type="arabicPeriod"/>
            </a:pPr>
            <a:r>
              <a:rPr lang="en-US">
                <a:latin typeface="SassoonPrimaryInfant" pitchFamily="2" charset="0"/>
              </a:rPr>
              <a:t>Whole class on the carpet – revisiting prior learning, introducing new vocabulary and teaching the lesson focus, demonstrating strategies and using practical resources</a:t>
            </a:r>
          </a:p>
          <a:p>
            <a:pPr marL="514350" indent="-514350">
              <a:lnSpc>
                <a:spcPct val="150000"/>
              </a:lnSpc>
              <a:buAutoNum type="arabicPeriod"/>
            </a:pPr>
            <a:r>
              <a:rPr lang="en-US">
                <a:latin typeface="SassoonPrimaryInfant" pitchFamily="2" charset="0"/>
              </a:rPr>
              <a:t>Children </a:t>
            </a:r>
            <a:r>
              <a:rPr lang="en-US" err="1">
                <a:latin typeface="SassoonPrimaryInfant" pitchFamily="2" charset="0"/>
              </a:rPr>
              <a:t>practise</a:t>
            </a:r>
            <a:r>
              <a:rPr lang="en-US">
                <a:latin typeface="SassoonPrimaryInfant" pitchFamily="2" charset="0"/>
              </a:rPr>
              <a:t> new learning using practical resources</a:t>
            </a:r>
          </a:p>
          <a:p>
            <a:pPr marL="514350" indent="-514350">
              <a:lnSpc>
                <a:spcPct val="150000"/>
              </a:lnSpc>
              <a:buAutoNum type="arabicPeriod"/>
            </a:pPr>
            <a:r>
              <a:rPr lang="en-US">
                <a:latin typeface="SassoonPrimaryInfant" pitchFamily="2" charset="0"/>
              </a:rPr>
              <a:t>Children work at tables to work through a do it challenge, secure it challenge and deepen it challenge – recording in their </a:t>
            </a:r>
            <a:r>
              <a:rPr lang="en-US" err="1">
                <a:latin typeface="SassoonPrimaryInfant" pitchFamily="2" charset="0"/>
              </a:rPr>
              <a:t>maths</a:t>
            </a:r>
            <a:r>
              <a:rPr lang="en-US">
                <a:latin typeface="SassoonPrimaryInfant" pitchFamily="2" charset="0"/>
              </a:rPr>
              <a:t> books</a:t>
            </a:r>
          </a:p>
          <a:p>
            <a:endParaRPr lang="en-US">
              <a:latin typeface="SassoonPrimaryInfant" pitchFamily="2" charset="0"/>
            </a:endParaRPr>
          </a:p>
        </p:txBody>
      </p:sp>
    </p:spTree>
    <p:extLst>
      <p:ext uri="{BB962C8B-B14F-4D97-AF65-F5344CB8AC3E}">
        <p14:creationId xmlns:p14="http://schemas.microsoft.com/office/powerpoint/2010/main" val="266511215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359442-D75C-7317-E4CE-C8AF266C01E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667D26D-E6F4-26BA-B787-E0B7C7D7A187}"/>
              </a:ext>
            </a:extLst>
          </p:cNvPr>
          <p:cNvSpPr>
            <a:spLocks noGrp="1"/>
          </p:cNvSpPr>
          <p:nvPr>
            <p:ph type="title"/>
          </p:nvPr>
        </p:nvSpPr>
        <p:spPr>
          <a:xfrm>
            <a:off x="1251677" y="382385"/>
            <a:ext cx="10523379" cy="1800098"/>
          </a:xfrm>
        </p:spPr>
        <p:txBody>
          <a:bodyPr>
            <a:normAutofit/>
          </a:bodyPr>
          <a:lstStyle/>
          <a:p>
            <a:r>
              <a:rPr lang="en-US">
                <a:latin typeface="SassoonPrimaryInfant" pitchFamily="2" charset="0"/>
              </a:rPr>
              <a:t>do it, secure it, deepen it</a:t>
            </a:r>
          </a:p>
        </p:txBody>
      </p:sp>
      <p:pic>
        <p:nvPicPr>
          <p:cNvPr id="7" name="Picture 6">
            <a:extLst>
              <a:ext uri="{FF2B5EF4-FFF2-40B4-BE49-F238E27FC236}">
                <a16:creationId xmlns:a16="http://schemas.microsoft.com/office/drawing/2014/main" id="{1D9EB569-E52B-D1DB-E8E2-A9E35446E3F4}"/>
              </a:ext>
            </a:extLst>
          </p:cNvPr>
          <p:cNvPicPr>
            <a:picLocks noChangeAspect="1"/>
          </p:cNvPicPr>
          <p:nvPr/>
        </p:nvPicPr>
        <p:blipFill>
          <a:blip r:embed="rId3"/>
          <a:stretch>
            <a:fillRect/>
          </a:stretch>
        </p:blipFill>
        <p:spPr>
          <a:xfrm>
            <a:off x="3550970" y="1621849"/>
            <a:ext cx="5090060" cy="2792712"/>
          </a:xfrm>
          <a:prstGeom prst="rect">
            <a:avLst/>
          </a:prstGeom>
        </p:spPr>
      </p:pic>
      <p:sp>
        <p:nvSpPr>
          <p:cNvPr id="8" name="TextBox 7">
            <a:extLst>
              <a:ext uri="{FF2B5EF4-FFF2-40B4-BE49-F238E27FC236}">
                <a16:creationId xmlns:a16="http://schemas.microsoft.com/office/drawing/2014/main" id="{841A8D23-E277-5AF0-5CF9-6F7294BA03F9}"/>
              </a:ext>
            </a:extLst>
          </p:cNvPr>
          <p:cNvSpPr txBox="1"/>
          <p:nvPr/>
        </p:nvSpPr>
        <p:spPr>
          <a:xfrm>
            <a:off x="1496593" y="1864043"/>
            <a:ext cx="1975104" cy="2308324"/>
          </a:xfrm>
          <a:prstGeom prst="rect">
            <a:avLst/>
          </a:prstGeom>
          <a:noFill/>
        </p:spPr>
        <p:txBody>
          <a:bodyPr wrap="square" rtlCol="0">
            <a:spAutoFit/>
          </a:bodyPr>
          <a:lstStyle/>
          <a:p>
            <a:pPr algn="r"/>
            <a:r>
              <a:rPr lang="en-GB" b="1">
                <a:latin typeface="SassoonPrimaryInfant" pitchFamily="2" charset="0"/>
              </a:rPr>
              <a:t>Do it:</a:t>
            </a:r>
          </a:p>
          <a:p>
            <a:pPr algn="r"/>
            <a:r>
              <a:rPr lang="en-GB">
                <a:latin typeface="SassoonPrimaryInfant" pitchFamily="2" charset="0"/>
              </a:rPr>
              <a:t>Simple calculations based on the learning objectives.</a:t>
            </a:r>
          </a:p>
          <a:p>
            <a:pPr algn="r"/>
            <a:r>
              <a:rPr lang="en-GB">
                <a:latin typeface="SassoonPrimaryInfant" pitchFamily="2" charset="0"/>
              </a:rPr>
              <a:t>We work practically, using resources.</a:t>
            </a:r>
          </a:p>
          <a:p>
            <a:pPr algn="r"/>
            <a:r>
              <a:rPr lang="en-GB">
                <a:latin typeface="SassoonPrimaryInfant" pitchFamily="2" charset="0"/>
              </a:rPr>
              <a:t>Doing it!</a:t>
            </a:r>
          </a:p>
        </p:txBody>
      </p:sp>
      <p:sp>
        <p:nvSpPr>
          <p:cNvPr id="10" name="TextBox 9">
            <a:extLst>
              <a:ext uri="{FF2B5EF4-FFF2-40B4-BE49-F238E27FC236}">
                <a16:creationId xmlns:a16="http://schemas.microsoft.com/office/drawing/2014/main" id="{6346AA06-13C0-0B03-4131-C12406836D0E}"/>
              </a:ext>
            </a:extLst>
          </p:cNvPr>
          <p:cNvSpPr txBox="1"/>
          <p:nvPr/>
        </p:nvSpPr>
        <p:spPr>
          <a:xfrm>
            <a:off x="4340352" y="4414561"/>
            <a:ext cx="3511296" cy="1200329"/>
          </a:xfrm>
          <a:prstGeom prst="rect">
            <a:avLst/>
          </a:prstGeom>
          <a:noFill/>
        </p:spPr>
        <p:txBody>
          <a:bodyPr wrap="square" rtlCol="0">
            <a:spAutoFit/>
          </a:bodyPr>
          <a:lstStyle/>
          <a:p>
            <a:pPr algn="ctr"/>
            <a:r>
              <a:rPr lang="en-GB" b="1">
                <a:latin typeface="SassoonPrimaryInfant" pitchFamily="2" charset="0"/>
              </a:rPr>
              <a:t>Secure it:</a:t>
            </a:r>
          </a:p>
          <a:p>
            <a:pPr algn="ctr"/>
            <a:r>
              <a:rPr lang="en-GB">
                <a:latin typeface="SassoonPrimaryInfant" pitchFamily="2" charset="0"/>
              </a:rPr>
              <a:t>Developing reasoning skills. Colin is always incorrect, but the children need to explain </a:t>
            </a:r>
            <a:r>
              <a:rPr lang="en-GB" b="1">
                <a:latin typeface="SassoonPrimaryInfant" pitchFamily="2" charset="0"/>
              </a:rPr>
              <a:t>how</a:t>
            </a:r>
            <a:r>
              <a:rPr lang="en-GB">
                <a:latin typeface="SassoonPrimaryInfant" pitchFamily="2" charset="0"/>
              </a:rPr>
              <a:t> they know.</a:t>
            </a:r>
          </a:p>
        </p:txBody>
      </p:sp>
      <p:sp>
        <p:nvSpPr>
          <p:cNvPr id="12" name="TextBox 11">
            <a:extLst>
              <a:ext uri="{FF2B5EF4-FFF2-40B4-BE49-F238E27FC236}">
                <a16:creationId xmlns:a16="http://schemas.microsoft.com/office/drawing/2014/main" id="{90EC7F4F-22C3-2244-DA98-FFD24B7FD4BE}"/>
              </a:ext>
            </a:extLst>
          </p:cNvPr>
          <p:cNvSpPr txBox="1"/>
          <p:nvPr/>
        </p:nvSpPr>
        <p:spPr>
          <a:xfrm>
            <a:off x="8641030" y="1728862"/>
            <a:ext cx="1975104" cy="3139321"/>
          </a:xfrm>
          <a:prstGeom prst="rect">
            <a:avLst/>
          </a:prstGeom>
          <a:noFill/>
        </p:spPr>
        <p:txBody>
          <a:bodyPr wrap="square" rtlCol="0">
            <a:spAutoFit/>
          </a:bodyPr>
          <a:lstStyle/>
          <a:p>
            <a:r>
              <a:rPr lang="en-GB" b="1">
                <a:latin typeface="SassoonPrimaryInfant" pitchFamily="2" charset="0"/>
              </a:rPr>
              <a:t>Deepen it:</a:t>
            </a:r>
          </a:p>
          <a:p>
            <a:r>
              <a:rPr lang="en-GB">
                <a:latin typeface="SassoonPrimaryInfant" pitchFamily="2" charset="0"/>
              </a:rPr>
              <a:t>Using what you’ve learnt to solve problems.</a:t>
            </a:r>
          </a:p>
          <a:p>
            <a:r>
              <a:rPr lang="en-GB">
                <a:latin typeface="SassoonPrimaryInfant" pitchFamily="2" charset="0"/>
              </a:rPr>
              <a:t>Using maths thinking to explain, prove and explore learning in different ways.</a:t>
            </a:r>
          </a:p>
          <a:p>
            <a:endParaRPr lang="en-GB">
              <a:latin typeface="SassoonPrimaryInfant" pitchFamily="2" charset="0"/>
            </a:endParaRPr>
          </a:p>
          <a:p>
            <a:r>
              <a:rPr lang="en-GB">
                <a:latin typeface="SassoonPrimaryInfant" pitchFamily="2" charset="0"/>
              </a:rPr>
              <a:t> </a:t>
            </a:r>
          </a:p>
        </p:txBody>
      </p:sp>
    </p:spTree>
    <p:extLst>
      <p:ext uri="{BB962C8B-B14F-4D97-AF65-F5344CB8AC3E}">
        <p14:creationId xmlns:p14="http://schemas.microsoft.com/office/powerpoint/2010/main" val="362469165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9D56D8-E621-5F96-9ACC-4A59E00059D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04B436D-F24F-F913-5B5E-7199C3FF98E4}"/>
              </a:ext>
            </a:extLst>
          </p:cNvPr>
          <p:cNvSpPr>
            <a:spLocks noGrp="1"/>
          </p:cNvSpPr>
          <p:nvPr>
            <p:ph type="title"/>
          </p:nvPr>
        </p:nvSpPr>
        <p:spPr>
          <a:xfrm>
            <a:off x="1251677" y="382385"/>
            <a:ext cx="10523379" cy="1800098"/>
          </a:xfrm>
        </p:spPr>
        <p:txBody>
          <a:bodyPr>
            <a:normAutofit/>
          </a:bodyPr>
          <a:lstStyle/>
          <a:p>
            <a:r>
              <a:rPr lang="en-US">
                <a:latin typeface="SassoonPrimaryInfant" pitchFamily="2" charset="0"/>
              </a:rPr>
              <a:t>How you can help</a:t>
            </a:r>
          </a:p>
        </p:txBody>
      </p:sp>
      <p:sp>
        <p:nvSpPr>
          <p:cNvPr id="9" name="TextBox 8">
            <a:extLst>
              <a:ext uri="{FF2B5EF4-FFF2-40B4-BE49-F238E27FC236}">
                <a16:creationId xmlns:a16="http://schemas.microsoft.com/office/drawing/2014/main" id="{7B903267-E270-91F2-3C82-C020A855AD27}"/>
              </a:ext>
            </a:extLst>
          </p:cNvPr>
          <p:cNvSpPr txBox="1"/>
          <p:nvPr/>
        </p:nvSpPr>
        <p:spPr>
          <a:xfrm>
            <a:off x="1380744" y="1161288"/>
            <a:ext cx="9994392" cy="3747051"/>
          </a:xfrm>
          <a:prstGeom prst="rect">
            <a:avLst/>
          </a:prstGeom>
          <a:noFill/>
        </p:spPr>
        <p:txBody>
          <a:bodyPr wrap="square" rtlCol="0">
            <a:spAutoFit/>
          </a:bodyPr>
          <a:lstStyle/>
          <a:p>
            <a:r>
              <a:rPr lang="en-GB" sz="2000">
                <a:latin typeface="SassoonPrimaryInfant" pitchFamily="2" charset="0"/>
              </a:rPr>
              <a:t>The best thing you can do is ensure your child is secure in number recognition to 100 and addition and subtraction within 20. There are some really easy ways you can do this!</a:t>
            </a:r>
          </a:p>
          <a:p>
            <a:endParaRPr lang="en-GB" sz="2000">
              <a:latin typeface="SassoonPrimaryInfant" pitchFamily="2" charset="0"/>
            </a:endParaRPr>
          </a:p>
          <a:p>
            <a:pPr marL="342900" indent="-342900">
              <a:lnSpc>
                <a:spcPct val="150000"/>
              </a:lnSpc>
              <a:buFont typeface="Arial" panose="020B0604020202020204" pitchFamily="34" charset="0"/>
              <a:buChar char="•"/>
            </a:pPr>
            <a:r>
              <a:rPr lang="en-GB" sz="2000">
                <a:latin typeface="SassoonPrimaryInfant" pitchFamily="2" charset="0"/>
              </a:rPr>
              <a:t>Walking home – “what number is on that door?”</a:t>
            </a:r>
          </a:p>
          <a:p>
            <a:pPr marL="342900" indent="-342900">
              <a:lnSpc>
                <a:spcPct val="150000"/>
              </a:lnSpc>
              <a:buFont typeface="Arial" panose="020B0604020202020204" pitchFamily="34" charset="0"/>
              <a:buChar char="•"/>
            </a:pPr>
            <a:r>
              <a:rPr lang="en-GB" sz="2000">
                <a:latin typeface="SassoonPrimaryInfant" pitchFamily="2" charset="0"/>
              </a:rPr>
              <a:t>“I have 5 peas on my plate, you have 4 peas on your plate, how many peas do we have </a:t>
            </a:r>
            <a:r>
              <a:rPr lang="en-GB" sz="2000" b="1">
                <a:latin typeface="SassoonPrimaryInfant" pitchFamily="2" charset="0"/>
              </a:rPr>
              <a:t>altogether</a:t>
            </a:r>
            <a:r>
              <a:rPr lang="en-GB" sz="2000">
                <a:latin typeface="SassoonPrimaryInfant" pitchFamily="2" charset="0"/>
              </a:rPr>
              <a:t>?”</a:t>
            </a:r>
          </a:p>
          <a:p>
            <a:pPr marL="342900" indent="-342900">
              <a:lnSpc>
                <a:spcPct val="150000"/>
              </a:lnSpc>
              <a:buFont typeface="Arial" panose="020B0604020202020204" pitchFamily="34" charset="0"/>
              <a:buChar char="•"/>
            </a:pPr>
            <a:r>
              <a:rPr lang="en-GB" sz="2000">
                <a:latin typeface="SassoonPrimaryInfant" pitchFamily="2" charset="0"/>
              </a:rPr>
              <a:t>“We have 4 ice lollies in the freezer, but we’re going to take 2 out for us to eat. Let’s count how many are </a:t>
            </a:r>
            <a:r>
              <a:rPr lang="en-GB" sz="2000" b="1">
                <a:latin typeface="SassoonPrimaryInfant" pitchFamily="2" charset="0"/>
              </a:rPr>
              <a:t>left</a:t>
            </a:r>
            <a:r>
              <a:rPr lang="en-GB" sz="2000">
                <a:latin typeface="SassoonPrimaryInfant" pitchFamily="2" charset="0"/>
              </a:rPr>
              <a:t>.”</a:t>
            </a:r>
          </a:p>
          <a:p>
            <a:pPr marL="285750" indent="-285750">
              <a:lnSpc>
                <a:spcPct val="150000"/>
              </a:lnSpc>
              <a:buFont typeface="Arial" panose="020B0604020202020204" pitchFamily="34" charset="0"/>
              <a:buChar char="•"/>
            </a:pPr>
            <a:endParaRPr lang="en-GB" sz="2000">
              <a:latin typeface="SassoonPrimaryInfant" pitchFamily="2" charset="0"/>
            </a:endParaRPr>
          </a:p>
        </p:txBody>
      </p:sp>
      <p:pic>
        <p:nvPicPr>
          <p:cNvPr id="3" name="Picture 2" descr="NumBots | Blog">
            <a:extLst>
              <a:ext uri="{FF2B5EF4-FFF2-40B4-BE49-F238E27FC236}">
                <a16:creationId xmlns:a16="http://schemas.microsoft.com/office/drawing/2014/main" id="{2D17A913-E5BF-9A75-F8A5-946EC60F2032}"/>
              </a:ext>
            </a:extLst>
          </p:cNvPr>
          <p:cNvPicPr>
            <a:picLocks noChangeAspect="1"/>
          </p:cNvPicPr>
          <p:nvPr/>
        </p:nvPicPr>
        <p:blipFill>
          <a:blip r:embed="rId3"/>
          <a:stretch>
            <a:fillRect/>
          </a:stretch>
        </p:blipFill>
        <p:spPr>
          <a:xfrm>
            <a:off x="7281988" y="4518470"/>
            <a:ext cx="4293108" cy="2096244"/>
          </a:xfrm>
          <a:prstGeom prst="rect">
            <a:avLst/>
          </a:prstGeom>
        </p:spPr>
      </p:pic>
    </p:spTree>
    <p:extLst>
      <p:ext uri="{BB962C8B-B14F-4D97-AF65-F5344CB8AC3E}">
        <p14:creationId xmlns:p14="http://schemas.microsoft.com/office/powerpoint/2010/main" val="428604531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3D63D3-280F-5BEC-9729-B6C7457C7CC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5E2EA27-BDC4-8AA8-0597-0DF436749327}"/>
              </a:ext>
            </a:extLst>
          </p:cNvPr>
          <p:cNvSpPr>
            <a:spLocks noGrp="1"/>
          </p:cNvSpPr>
          <p:nvPr>
            <p:ph type="title"/>
          </p:nvPr>
        </p:nvSpPr>
        <p:spPr>
          <a:xfrm>
            <a:off x="3489768" y="416664"/>
            <a:ext cx="7788938" cy="3221482"/>
          </a:xfrm>
        </p:spPr>
        <p:txBody>
          <a:bodyPr anchor="b">
            <a:normAutofit/>
          </a:bodyPr>
          <a:lstStyle/>
          <a:p>
            <a:r>
              <a:rPr lang="en-US" sz="4800">
                <a:latin typeface="SassoonPrimaryInfant" pitchFamily="2" charset="0"/>
              </a:rPr>
              <a:t>Any questions about </a:t>
            </a:r>
            <a:r>
              <a:rPr lang="en-US" sz="4800" err="1">
                <a:latin typeface="SassoonPrimaryInfant" pitchFamily="2" charset="0"/>
              </a:rPr>
              <a:t>maths</a:t>
            </a:r>
            <a:r>
              <a:rPr lang="en-US" sz="4800">
                <a:latin typeface="SassoonPrimaryInfant" pitchFamily="2" charset="0"/>
              </a:rPr>
              <a:t>?</a:t>
            </a:r>
          </a:p>
        </p:txBody>
      </p:sp>
    </p:spTree>
    <p:extLst>
      <p:ext uri="{BB962C8B-B14F-4D97-AF65-F5344CB8AC3E}">
        <p14:creationId xmlns:p14="http://schemas.microsoft.com/office/powerpoint/2010/main" val="1928112754"/>
      </p:ext>
    </p:extLst>
  </p:cSld>
  <p:clrMapOvr>
    <a:masterClrMapping/>
  </p:clrMapOvr>
</p:sld>
</file>

<file path=ppt/theme/theme1.xml><?xml version="1.0" encoding="utf-8"?>
<a:theme xmlns:a="http://schemas.openxmlformats.org/drawingml/2006/main" name="Badge">
  <a:themeElements>
    <a:clrScheme name="Badge">
      <a:dk1>
        <a:sysClr val="windowText" lastClr="000000"/>
      </a:dk1>
      <a:lt1>
        <a:sysClr val="window" lastClr="FFFFFF"/>
      </a:lt1>
      <a:dk2>
        <a:srgbClr val="2A1A00"/>
      </a:dk2>
      <a:lt2>
        <a:srgbClr val="F3F3F2"/>
      </a:lt2>
      <a:accent1>
        <a:srgbClr val="F8B323"/>
      </a:accent1>
      <a:accent2>
        <a:srgbClr val="656A59"/>
      </a:accent2>
      <a:accent3>
        <a:srgbClr val="46B2B5"/>
      </a:accent3>
      <a:accent4>
        <a:srgbClr val="8CAA7E"/>
      </a:accent4>
      <a:accent5>
        <a:srgbClr val="D36F68"/>
      </a:accent5>
      <a:accent6>
        <a:srgbClr val="826276"/>
      </a:accent6>
      <a:hlink>
        <a:srgbClr val="46B2B5"/>
      </a:hlink>
      <a:folHlink>
        <a:srgbClr val="A46694"/>
      </a:folHlink>
    </a:clrScheme>
    <a:fontScheme name="Custom 91">
      <a:majorFont>
        <a:latin typeface="Bodoni MT"/>
        <a:ea typeface=""/>
        <a:cs typeface=""/>
      </a:majorFont>
      <a:minorFont>
        <a:latin typeface="Times New Roman"/>
        <a:ea typeface=""/>
        <a:cs typeface=""/>
      </a:minorFont>
    </a:fontScheme>
    <a:fmtScheme name="Badge">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in">
          <a:solidFill>
            <a:schemeClr val="phClr"/>
          </a:solidFill>
          <a:prstDash val="solid"/>
        </a:ln>
        <a:ln w="12700" cap="flat" cmpd="sng" algn="in">
          <a:solidFill>
            <a:schemeClr val="phClr"/>
          </a:solidFill>
          <a:prstDash val="solid"/>
        </a:ln>
        <a:ln w="50800" cap="flat" cmpd="sng" algn="in">
          <a:solidFill>
            <a:schemeClr val="phClr"/>
          </a:solidFill>
          <a:prstDash val="solid"/>
        </a:ln>
      </a:lnStyleLst>
      <a:effectStyleLst>
        <a:effectStyle>
          <a:effectLst/>
        </a:effectStyle>
        <a:effectStyle>
          <a:effectLst/>
        </a:effectStyle>
        <a:effectStyle>
          <a:effectLst>
            <a:outerShdw blurRad="38100" dist="25400" dir="5400000" algn="ctr" rotWithShape="0">
              <a:srgbClr val="000000">
                <a:alpha val="25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M55916208_Getting to know your teacher_win32_SL_V2" id="{117468CD-FD74-421B-80C2-54C2E280903C}" vid="{F6B88795-ACAF-4739-9DA3-36C970FAD28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5b534d30-6c6f-42af-b51b-3a6e1b1bc1f5" xsi:nil="true"/>
    <lcf76f155ced4ddcb4097134ff3c332f xmlns="d109822f-8806-4939-8e79-383f98767be1">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3B39883A6298FB408A803DB9615BC77C" ma:contentTypeVersion="13" ma:contentTypeDescription="Create a new document." ma:contentTypeScope="" ma:versionID="98c008e49437ef320a9e8c32bacbc954">
  <xsd:schema xmlns:xsd="http://www.w3.org/2001/XMLSchema" xmlns:xs="http://www.w3.org/2001/XMLSchema" xmlns:p="http://schemas.microsoft.com/office/2006/metadata/properties" xmlns:ns2="d109822f-8806-4939-8e79-383f98767be1" xmlns:ns3="5b534d30-6c6f-42af-b51b-3a6e1b1bc1f5" targetNamespace="http://schemas.microsoft.com/office/2006/metadata/properties" ma:root="true" ma:fieldsID="7657138aa10dbbf71372d8495f2f2bd2" ns2:_="" ns3:_="">
    <xsd:import namespace="d109822f-8806-4939-8e79-383f98767be1"/>
    <xsd:import namespace="5b534d30-6c6f-42af-b51b-3a6e1b1bc1f5"/>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LengthInSeconds" minOccurs="0"/>
                <xsd:element ref="ns2:MediaServiceLocation"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09822f-8806-4939-8e79-383f98767be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40afe73e-9509-4c74-9944-7d3352fb0347" ma:termSetId="09814cd3-568e-fe90-9814-8d621ff8fb84" ma:anchorId="fba54fb3-c3e1-fe81-a776-ca4b69148c4d" ma:open="true" ma:isKeyword="false">
      <xsd:complexType>
        <xsd:sequence>
          <xsd:element ref="pc:Terms" minOccurs="0" maxOccurs="1"/>
        </xsd:sequence>
      </xsd:complex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LengthInSeconds" ma:index="18" nillable="true" ma:displayName="MediaLengthInSeconds" ma:hidden="true" ma:internalName="MediaLengthInSeconds" ma:readOnly="true">
      <xsd:simpleType>
        <xsd:restriction base="dms:Unknown"/>
      </xsd:simpleType>
    </xsd:element>
    <xsd:element name="MediaServiceLocation" ma:index="19" nillable="true" ma:displayName="Location" ma:indexed="true" ma:internalName="MediaServiceLocation" ma:readOnly="true">
      <xsd:simpleType>
        <xsd:restriction base="dms:Text"/>
      </xsd:simpleType>
    </xsd:element>
    <xsd:element name="MediaServiceBillingMetadata" ma:index="20"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5b534d30-6c6f-42af-b51b-3a6e1b1bc1f5"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363ffbbf-d9cb-4c73-83e8-7ba13c9df2ae}" ma:internalName="TaxCatchAll" ma:showField="CatchAllData" ma:web="5b534d30-6c6f-42af-b51b-3a6e1b1bc1f5">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216FAD71-0176-4DDD-9BE6-FAF015579224}">
  <ds:schemaRefs>
    <ds:schemaRef ds:uri="http://schemas.microsoft.com/sharepoint/v3/contenttype/forms"/>
  </ds:schemaRefs>
</ds:datastoreItem>
</file>

<file path=customXml/itemProps2.xml><?xml version="1.0" encoding="utf-8"?>
<ds:datastoreItem xmlns:ds="http://schemas.openxmlformats.org/officeDocument/2006/customXml" ds:itemID="{E0E6FC1B-E7F2-4923-93B6-708908C46D95}">
  <ds:schemaRefs>
    <ds:schemaRef ds:uri="230e9df3-be65-4c73-a93b-d1236ebd677e"/>
    <ds:schemaRef ds:uri="5b534d30-6c6f-42af-b51b-3a6e1b1bc1f5"/>
    <ds:schemaRef ds:uri="71af3243-3dd4-4a8d-8c0d-dd76da1f02a5"/>
    <ds:schemaRef ds:uri="d109822f-8806-4939-8e79-383f98767be1"/>
    <ds:schemaRef ds:uri="http://schemas.microsoft.com/office/2006/metadata/properties"/>
    <ds:schemaRef ds:uri="http://schemas.microsoft.com/office/infopath/2007/PartnerControls"/>
    <ds:schemaRef ds:uri="http://schemas.microsoft.com/sharepoint/v3"/>
  </ds:schemaRefs>
</ds:datastoreItem>
</file>

<file path=customXml/itemProps3.xml><?xml version="1.0" encoding="utf-8"?>
<ds:datastoreItem xmlns:ds="http://schemas.openxmlformats.org/officeDocument/2006/customXml" ds:itemID="{ED2890F2-6E8F-423D-8826-46ACE76B487A}">
  <ds:schemaRefs>
    <ds:schemaRef ds:uri="5b534d30-6c6f-42af-b51b-3a6e1b1bc1f5"/>
    <ds:schemaRef ds:uri="d109822f-8806-4939-8e79-383f98767be1"/>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Getting to know your teacher</Template>
  <TotalTime>0</TotalTime>
  <Words>1075</Words>
  <Application>Microsoft Office PowerPoint</Application>
  <PresentationFormat>Widescreen</PresentationFormat>
  <Paragraphs>144</Paragraphs>
  <Slides>19</Slides>
  <Notes>19</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19</vt:i4>
      </vt:variant>
    </vt:vector>
  </HeadingPairs>
  <TitlesOfParts>
    <vt:vector size="26" baseType="lpstr">
      <vt:lpstr>Arial</vt:lpstr>
      <vt:lpstr>Bodoni MT</vt:lpstr>
      <vt:lpstr>Calibri</vt:lpstr>
      <vt:lpstr>Gill Sans MT</vt:lpstr>
      <vt:lpstr>SassoonPrimaryInfant</vt:lpstr>
      <vt:lpstr>Times New Roman</vt:lpstr>
      <vt:lpstr>Badge</vt:lpstr>
      <vt:lpstr>Welcome to Y1</vt:lpstr>
      <vt:lpstr>Life in year 1</vt:lpstr>
      <vt:lpstr>Reading in Y1</vt:lpstr>
      <vt:lpstr>Reading in year 1</vt:lpstr>
      <vt:lpstr>Reading books</vt:lpstr>
      <vt:lpstr>Reading books</vt:lpstr>
      <vt:lpstr>Reading books</vt:lpstr>
      <vt:lpstr>Phonics sheets</vt:lpstr>
      <vt:lpstr>Phonics screening check</vt:lpstr>
      <vt:lpstr>New  reading reward scheme</vt:lpstr>
      <vt:lpstr>How you can help</vt:lpstr>
      <vt:lpstr>Any questions about reading?</vt:lpstr>
      <vt:lpstr>maths in Y1</vt:lpstr>
      <vt:lpstr>In year 1, our maths lessons…</vt:lpstr>
      <vt:lpstr>PowerPoint Presentation</vt:lpstr>
      <vt:lpstr>Lesson structure</vt:lpstr>
      <vt:lpstr>do it, secure it, deepen it</vt:lpstr>
      <vt:lpstr>How you can help</vt:lpstr>
      <vt:lpstr>Any questions about maths?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Lauren Smart</dc:creator>
  <cp:lastModifiedBy>Lauren Smart</cp:lastModifiedBy>
  <cp:revision>1</cp:revision>
  <dcterms:created xsi:type="dcterms:W3CDTF">2026-09-10T08:52:15Z</dcterms:created>
  <dcterms:modified xsi:type="dcterms:W3CDTF">2026-09-17T08:20:45Z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0x0101003B39883A6298FB408A803DB9615BC77C</vt:lpwstr>
  </property>
  <property fmtid="{D5CDD505-2E9C-101B-9397-08002B2CF9AE}" pid="3" name="MediaServiceImageTags">
    <vt:lpwstr/>
  </property>
</Properties>
</file>