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91" r:id="rId7"/>
    <p:sldId id="309" r:id="rId8"/>
    <p:sldId id="292" r:id="rId9"/>
    <p:sldId id="293" r:id="rId10"/>
    <p:sldId id="299" r:id="rId11"/>
    <p:sldId id="302" r:id="rId12"/>
    <p:sldId id="311" r:id="rId13"/>
    <p:sldId id="312" r:id="rId14"/>
    <p:sldId id="310" r:id="rId15"/>
    <p:sldId id="288" r:id="rId16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133" dt="2026-09-08T13:21:03.052"/>
    <p1510:client id="{DD8FC28A-AFAF-61AB-19F5-851C49AB54D2}" v="1" dt="2026-09-08T14:50:51.535"/>
    <p1510:client id="{F9DD8F08-B85A-4FB8-9CF7-466641EEFD36}" v="4" dt="2026-09-09T06:59:52.4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Parsons" userId="S::l.parsons@ckis.org.uk::5c06b694-c931-4659-aef8-4f902cf1492a" providerId="AD" clId="Web-{00000000-0000-0000-0000-000000000000}"/>
    <pc:docChg chg="addSld modSld">
      <pc:chgData name="Laura Parsons" userId="S::l.parsons@ckis.org.uk::5c06b694-c931-4659-aef8-4f902cf1492a" providerId="AD" clId="Web-{00000000-0000-0000-0000-000000000000}" dt="2026-09-08T13:21:03.052" v="138" actId="1076"/>
      <pc:docMkLst>
        <pc:docMk/>
      </pc:docMkLst>
      <pc:sldChg chg="addSp delSp modSp add">
        <pc:chgData name="Laura Parsons" userId="S::l.parsons@ckis.org.uk::5c06b694-c931-4659-aef8-4f902cf1492a" providerId="AD" clId="Web-{00000000-0000-0000-0000-000000000000}" dt="2026-09-08T13:21:03.052" v="138" actId="1076"/>
        <pc:sldMkLst>
          <pc:docMk/>
          <pc:sldMk cId="3483706361" sldId="312"/>
        </pc:sldMkLst>
        <pc:spChg chg="mod">
          <ac:chgData name="Laura Parsons" userId="S::l.parsons@ckis.org.uk::5c06b694-c931-4659-aef8-4f902cf1492a" providerId="AD" clId="Web-{00000000-0000-0000-0000-000000000000}" dt="2026-09-08T12:55:47.464" v="22" actId="20577"/>
          <ac:spMkLst>
            <pc:docMk/>
            <pc:sldMk cId="3483706361" sldId="312"/>
            <ac:spMk id="2" creationId="{DE3267E4-EAFF-D5BC-1D87-985E6C306460}"/>
          </ac:spMkLst>
        </pc:spChg>
        <pc:spChg chg="mod">
          <ac:chgData name="Laura Parsons" userId="S::l.parsons@ckis.org.uk::5c06b694-c931-4659-aef8-4f902cf1492a" providerId="AD" clId="Web-{00000000-0000-0000-0000-000000000000}" dt="2026-09-08T13:06:25.013" v="134" actId="20577"/>
          <ac:spMkLst>
            <pc:docMk/>
            <pc:sldMk cId="3483706361" sldId="312"/>
            <ac:spMk id="3" creationId="{4A07D4CE-9AD6-D69E-DBE3-38F679E467C7}"/>
          </ac:spMkLst>
        </pc:spChg>
        <pc:spChg chg="del mod">
          <ac:chgData name="Laura Parsons" userId="S::l.parsons@ckis.org.uk::5c06b694-c931-4659-aef8-4f902cf1492a" providerId="AD" clId="Web-{00000000-0000-0000-0000-000000000000}" dt="2026-09-08T12:53:47.350" v="6"/>
          <ac:spMkLst>
            <pc:docMk/>
            <pc:sldMk cId="3483706361" sldId="312"/>
            <ac:spMk id="5" creationId="{F6890E51-B6AD-B9D9-093D-3925B225B2D7}"/>
          </ac:spMkLst>
        </pc:spChg>
        <pc:picChg chg="del mod">
          <ac:chgData name="Laura Parsons" userId="S::l.parsons@ckis.org.uk::5c06b694-c931-4659-aef8-4f902cf1492a" providerId="AD" clId="Web-{00000000-0000-0000-0000-000000000000}" dt="2026-09-08T13:06:26.357" v="135"/>
          <ac:picMkLst>
            <pc:docMk/>
            <pc:sldMk cId="3483706361" sldId="312"/>
            <ac:picMk id="4" creationId="{FAFC0B4A-56EA-9354-76DD-60F349836BB7}"/>
          </ac:picMkLst>
        </pc:picChg>
        <pc:picChg chg="mod">
          <ac:chgData name="Laura Parsons" userId="S::l.parsons@ckis.org.uk::5c06b694-c931-4659-aef8-4f902cf1492a" providerId="AD" clId="Web-{00000000-0000-0000-0000-000000000000}" dt="2026-09-08T12:53:42.225" v="3" actId="1076"/>
          <ac:picMkLst>
            <pc:docMk/>
            <pc:sldMk cId="3483706361" sldId="312"/>
            <ac:picMk id="6" creationId="{2D61B295-D438-39A7-5FF3-67360BE46878}"/>
          </ac:picMkLst>
        </pc:picChg>
        <pc:picChg chg="add mod">
          <ac:chgData name="Laura Parsons" userId="S::l.parsons@ckis.org.uk::5c06b694-c931-4659-aef8-4f902cf1492a" providerId="AD" clId="Web-{00000000-0000-0000-0000-000000000000}" dt="2026-09-08T13:21:03.052" v="138" actId="1076"/>
          <ac:picMkLst>
            <pc:docMk/>
            <pc:sldMk cId="3483706361" sldId="312"/>
            <ac:picMk id="7" creationId="{238A5689-28A5-CB1D-8B47-CF0BD2C5DBE5}"/>
          </ac:picMkLst>
        </pc:picChg>
      </pc:sldChg>
    </pc:docChg>
  </pc:docChgLst>
  <pc:docChgLst>
    <pc:chgData name="Laura Parsons" userId="S::l.parsons@ckis.org.uk::5c06b694-c931-4659-aef8-4f902cf1492a" providerId="AD" clId="Web-{DD8FC28A-AFAF-61AB-19F5-851C49AB54D2}"/>
    <pc:docChg chg="modSld">
      <pc:chgData name="Laura Parsons" userId="S::l.parsons@ckis.org.uk::5c06b694-c931-4659-aef8-4f902cf1492a" providerId="AD" clId="Web-{DD8FC28A-AFAF-61AB-19F5-851C49AB54D2}" dt="2026-09-08T14:50:51.535" v="0" actId="20577"/>
      <pc:docMkLst>
        <pc:docMk/>
      </pc:docMkLst>
      <pc:sldChg chg="modSp">
        <pc:chgData name="Laura Parsons" userId="S::l.parsons@ckis.org.uk::5c06b694-c931-4659-aef8-4f902cf1492a" providerId="AD" clId="Web-{DD8FC28A-AFAF-61AB-19F5-851C49AB54D2}" dt="2026-09-08T14:50:51.535" v="0" actId="20577"/>
        <pc:sldMkLst>
          <pc:docMk/>
          <pc:sldMk cId="3483706361" sldId="312"/>
        </pc:sldMkLst>
        <pc:spChg chg="mod">
          <ac:chgData name="Laura Parsons" userId="S::l.parsons@ckis.org.uk::5c06b694-c931-4659-aef8-4f902cf1492a" providerId="AD" clId="Web-{DD8FC28A-AFAF-61AB-19F5-851C49AB54D2}" dt="2026-09-08T14:50:51.535" v="0" actId="20577"/>
          <ac:spMkLst>
            <pc:docMk/>
            <pc:sldMk cId="3483706361" sldId="312"/>
            <ac:spMk id="3" creationId="{4A07D4CE-9AD6-D69E-DBE3-38F679E467C7}"/>
          </ac:spMkLst>
        </pc:spChg>
      </pc:sldChg>
    </pc:docChg>
  </pc:docChgLst>
  <pc:docChgLst>
    <pc:chgData name="Elyn Wynn" userId="eeee18dd-f787-4210-b0c5-b5a859b452ab" providerId="ADAL" clId="{EAF4DB59-854B-4D5B-A61C-62DA28831438}"/>
    <pc:docChg chg="undo custSel modSld">
      <pc:chgData name="Elyn Wynn" userId="eeee18dd-f787-4210-b0c5-b5a859b452ab" providerId="ADAL" clId="{EAF4DB59-854B-4D5B-A61C-62DA28831438}" dt="2026-09-09T07:02:39.224" v="38" actId="403"/>
      <pc:docMkLst>
        <pc:docMk/>
      </pc:docMkLst>
      <pc:sldChg chg="modSp">
        <pc:chgData name="Elyn Wynn" userId="eeee18dd-f787-4210-b0c5-b5a859b452ab" providerId="ADAL" clId="{EAF4DB59-854B-4D5B-A61C-62DA28831438}" dt="2026-09-09T06:59:35.065" v="0" actId="2711"/>
        <pc:sldMkLst>
          <pc:docMk/>
          <pc:sldMk cId="1087293356" sldId="256"/>
        </pc:sldMkLst>
        <pc:spChg chg="mod">
          <ac:chgData name="Elyn Wynn" userId="eeee18dd-f787-4210-b0c5-b5a859b452ab" providerId="ADAL" clId="{EAF4DB59-854B-4D5B-A61C-62DA28831438}" dt="2026-09-09T06:59:35.065" v="0" actId="2711"/>
          <ac:spMkLst>
            <pc:docMk/>
            <pc:sldMk cId="1087293356" sldId="256"/>
            <ac:spMk id="2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6:59:35.065" v="0" actId="2711"/>
          <ac:spMkLst>
            <pc:docMk/>
            <pc:sldMk cId="1087293356" sldId="256"/>
            <ac:spMk id="3" creationId="{00000000-0000-0000-0000-000000000000}"/>
          </ac:spMkLst>
        </pc:spChg>
        <pc:picChg chg="mod">
          <ac:chgData name="Elyn Wynn" userId="eeee18dd-f787-4210-b0c5-b5a859b452ab" providerId="ADAL" clId="{EAF4DB59-854B-4D5B-A61C-62DA28831438}" dt="2026-09-09T06:59:35.065" v="0" actId="2711"/>
          <ac:picMkLst>
            <pc:docMk/>
            <pc:sldMk cId="1087293356" sldId="256"/>
            <ac:picMk id="1025" creationId="{00000000-0000-0000-0000-000000000000}"/>
          </ac:picMkLst>
        </pc:picChg>
        <pc:inkChg chg="mod">
          <ac:chgData name="Elyn Wynn" userId="eeee18dd-f787-4210-b0c5-b5a859b452ab" providerId="ADAL" clId="{EAF4DB59-854B-4D5B-A61C-62DA28831438}" dt="2026-09-09T06:59:35.065" v="0" actId="2711"/>
          <ac:inkMkLst>
            <pc:docMk/>
            <pc:sldMk cId="1087293356" sldId="256"/>
            <ac:inkMk id="6" creationId="{00000000-0000-0000-0000-000000000000}"/>
          </ac:inkMkLst>
        </pc:inkChg>
        <pc:inkChg chg="mod">
          <ac:chgData name="Elyn Wynn" userId="eeee18dd-f787-4210-b0c5-b5a859b452ab" providerId="ADAL" clId="{EAF4DB59-854B-4D5B-A61C-62DA28831438}" dt="2026-09-09T06:59:35.065" v="0" actId="2711"/>
          <ac:inkMkLst>
            <pc:docMk/>
            <pc:sldMk cId="1087293356" sldId="256"/>
            <ac:inkMk id="8" creationId="{00000000-0000-0000-0000-000000000000}"/>
          </ac:inkMkLst>
        </pc:inkChg>
      </pc:sldChg>
      <pc:sldChg chg="modSp">
        <pc:chgData name="Elyn Wynn" userId="eeee18dd-f787-4210-b0c5-b5a859b452ab" providerId="ADAL" clId="{EAF4DB59-854B-4D5B-A61C-62DA28831438}" dt="2026-09-09T06:59:43.395" v="1" actId="2711"/>
        <pc:sldMkLst>
          <pc:docMk/>
          <pc:sldMk cId="3476223672" sldId="257"/>
        </pc:sldMkLst>
        <pc:spChg chg="mod">
          <ac:chgData name="Elyn Wynn" userId="eeee18dd-f787-4210-b0c5-b5a859b452ab" providerId="ADAL" clId="{EAF4DB59-854B-4D5B-A61C-62DA28831438}" dt="2026-09-09T06:59:43.395" v="1" actId="2711"/>
          <ac:spMkLst>
            <pc:docMk/>
            <pc:sldMk cId="3476223672" sldId="257"/>
            <ac:spMk id="6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6:59:43.395" v="1" actId="2711"/>
          <ac:spMkLst>
            <pc:docMk/>
            <pc:sldMk cId="3476223672" sldId="257"/>
            <ac:spMk id="7" creationId="{00000000-0000-0000-0000-000000000000}"/>
          </ac:spMkLst>
        </pc:spChg>
        <pc:picChg chg="mod">
          <ac:chgData name="Elyn Wynn" userId="eeee18dd-f787-4210-b0c5-b5a859b452ab" providerId="ADAL" clId="{EAF4DB59-854B-4D5B-A61C-62DA28831438}" dt="2026-09-09T06:59:43.395" v="1" actId="2711"/>
          <ac:picMkLst>
            <pc:docMk/>
            <pc:sldMk cId="3476223672" sldId="257"/>
            <ac:picMk id="2050" creationId="{00000000-0000-0000-0000-000000000000}"/>
          </ac:picMkLst>
        </pc:picChg>
      </pc:sldChg>
      <pc:sldChg chg="modSp mod">
        <pc:chgData name="Elyn Wynn" userId="eeee18dd-f787-4210-b0c5-b5a859b452ab" providerId="ADAL" clId="{EAF4DB59-854B-4D5B-A61C-62DA28831438}" dt="2026-09-09T07:00:41.229" v="19" actId="403"/>
        <pc:sldMkLst>
          <pc:docMk/>
          <pc:sldMk cId="3889333484" sldId="288"/>
        </pc:sldMkLst>
        <pc:spChg chg="mod">
          <ac:chgData name="Elyn Wynn" userId="eeee18dd-f787-4210-b0c5-b5a859b452ab" providerId="ADAL" clId="{EAF4DB59-854B-4D5B-A61C-62DA28831438}" dt="2026-09-09T07:00:41.229" v="19" actId="403"/>
          <ac:spMkLst>
            <pc:docMk/>
            <pc:sldMk cId="3889333484" sldId="288"/>
            <ac:spMk id="5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7:00:41.229" v="19" actId="403"/>
          <ac:spMkLst>
            <pc:docMk/>
            <pc:sldMk cId="3889333484" sldId="288"/>
            <ac:spMk id="7" creationId="{00000000-0000-0000-0000-000000000000}"/>
          </ac:spMkLst>
        </pc:spChg>
      </pc:sldChg>
      <pc:sldChg chg="modSp">
        <pc:chgData name="Elyn Wynn" userId="eeee18dd-f787-4210-b0c5-b5a859b452ab" providerId="ADAL" clId="{EAF4DB59-854B-4D5B-A61C-62DA28831438}" dt="2026-09-09T06:59:49.274" v="2" actId="2711"/>
        <pc:sldMkLst>
          <pc:docMk/>
          <pc:sldMk cId="241928618" sldId="291"/>
        </pc:sldMkLst>
        <pc:spChg chg="mod">
          <ac:chgData name="Elyn Wynn" userId="eeee18dd-f787-4210-b0c5-b5a859b452ab" providerId="ADAL" clId="{EAF4DB59-854B-4D5B-A61C-62DA28831438}" dt="2026-09-09T06:59:49.274" v="2" actId="2711"/>
          <ac:spMkLst>
            <pc:docMk/>
            <pc:sldMk cId="241928618" sldId="291"/>
            <ac:spMk id="5" creationId="{00000000-0000-0000-0000-000000000000}"/>
          </ac:spMkLst>
        </pc:spChg>
        <pc:picChg chg="mod">
          <ac:chgData name="Elyn Wynn" userId="eeee18dd-f787-4210-b0c5-b5a859b452ab" providerId="ADAL" clId="{EAF4DB59-854B-4D5B-A61C-62DA28831438}" dt="2026-09-09T06:59:49.274" v="2" actId="2711"/>
          <ac:picMkLst>
            <pc:docMk/>
            <pc:sldMk cId="241928618" sldId="291"/>
            <ac:picMk id="4" creationId="{00000000-0000-0000-0000-000000000000}"/>
          </ac:picMkLst>
        </pc:picChg>
        <pc:picChg chg="mod">
          <ac:chgData name="Elyn Wynn" userId="eeee18dd-f787-4210-b0c5-b5a859b452ab" providerId="ADAL" clId="{EAF4DB59-854B-4D5B-A61C-62DA28831438}" dt="2026-09-09T06:59:49.274" v="2" actId="2711"/>
          <ac:picMkLst>
            <pc:docMk/>
            <pc:sldMk cId="241928618" sldId="291"/>
            <ac:picMk id="1026" creationId="{00000000-0000-0000-0000-000000000000}"/>
          </ac:picMkLst>
        </pc:picChg>
      </pc:sldChg>
      <pc:sldChg chg="modSp mod">
        <pc:chgData name="Elyn Wynn" userId="eeee18dd-f787-4210-b0c5-b5a859b452ab" providerId="ADAL" clId="{EAF4DB59-854B-4D5B-A61C-62DA28831438}" dt="2026-09-09T06:59:56.100" v="4" actId="2711"/>
        <pc:sldMkLst>
          <pc:docMk/>
          <pc:sldMk cId="1253756753" sldId="292"/>
        </pc:sldMkLst>
        <pc:spChg chg="mod">
          <ac:chgData name="Elyn Wynn" userId="eeee18dd-f787-4210-b0c5-b5a859b452ab" providerId="ADAL" clId="{EAF4DB59-854B-4D5B-A61C-62DA28831438}" dt="2026-09-09T06:59:56.100" v="4" actId="2711"/>
          <ac:spMkLst>
            <pc:docMk/>
            <pc:sldMk cId="1253756753" sldId="292"/>
            <ac:spMk id="5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6:59:56.100" v="4" actId="2711"/>
          <ac:spMkLst>
            <pc:docMk/>
            <pc:sldMk cId="1253756753" sldId="292"/>
            <ac:spMk id="52227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9T07:02:39.224" v="38" actId="403"/>
        <pc:sldMkLst>
          <pc:docMk/>
          <pc:sldMk cId="1111361123" sldId="293"/>
        </pc:sldMkLst>
        <pc:spChg chg="mod">
          <ac:chgData name="Elyn Wynn" userId="eeee18dd-f787-4210-b0c5-b5a859b452ab" providerId="ADAL" clId="{EAF4DB59-854B-4D5B-A61C-62DA28831438}" dt="2026-09-09T07:02:39.224" v="38" actId="403"/>
          <ac:spMkLst>
            <pc:docMk/>
            <pc:sldMk cId="1111361123" sldId="293"/>
            <ac:spMk id="4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7:00:03.855" v="5" actId="2711"/>
          <ac:spMkLst>
            <pc:docMk/>
            <pc:sldMk cId="1111361123" sldId="293"/>
            <ac:spMk id="110594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9T07:02:22.335" v="36" actId="403"/>
        <pc:sldMkLst>
          <pc:docMk/>
          <pc:sldMk cId="4208475646" sldId="299"/>
        </pc:sldMkLst>
        <pc:spChg chg="mod">
          <ac:chgData name="Elyn Wynn" userId="eeee18dd-f787-4210-b0c5-b5a859b452ab" providerId="ADAL" clId="{EAF4DB59-854B-4D5B-A61C-62DA28831438}" dt="2026-09-09T07:02:22.335" v="36" actId="403"/>
          <ac:spMkLst>
            <pc:docMk/>
            <pc:sldMk cId="4208475646" sldId="299"/>
            <ac:spMk id="3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7:00:08.289" v="7" actId="27636"/>
          <ac:spMkLst>
            <pc:docMk/>
            <pc:sldMk cId="4208475646" sldId="299"/>
            <ac:spMk id="39939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9T07:02:00.097" v="34" actId="403"/>
        <pc:sldMkLst>
          <pc:docMk/>
          <pc:sldMk cId="2135589306" sldId="302"/>
        </pc:sldMkLst>
        <pc:spChg chg="mod">
          <ac:chgData name="Elyn Wynn" userId="eeee18dd-f787-4210-b0c5-b5a859b452ab" providerId="ADAL" clId="{EAF4DB59-854B-4D5B-A61C-62DA28831438}" dt="2026-09-09T07:01:49.327" v="28" actId="404"/>
          <ac:spMkLst>
            <pc:docMk/>
            <pc:sldMk cId="2135589306" sldId="302"/>
            <ac:spMk id="3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7:02:00.097" v="34" actId="403"/>
          <ac:spMkLst>
            <pc:docMk/>
            <pc:sldMk cId="2135589306" sldId="302"/>
            <ac:spMk id="9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7:00:11.692" v="8" actId="2711"/>
          <ac:spMkLst>
            <pc:docMk/>
            <pc:sldMk cId="2135589306" sldId="302"/>
            <ac:spMk id="215042" creationId="{00000000-0000-0000-0000-000000000000}"/>
          </ac:spMkLst>
        </pc:spChg>
      </pc:sldChg>
      <pc:sldChg chg="modSp">
        <pc:chgData name="Elyn Wynn" userId="eeee18dd-f787-4210-b0c5-b5a859b452ab" providerId="ADAL" clId="{EAF4DB59-854B-4D5B-A61C-62DA28831438}" dt="2026-09-09T06:59:52.499" v="3" actId="2711"/>
        <pc:sldMkLst>
          <pc:docMk/>
          <pc:sldMk cId="169231211" sldId="309"/>
        </pc:sldMkLst>
        <pc:spChg chg="mod">
          <ac:chgData name="Elyn Wynn" userId="eeee18dd-f787-4210-b0c5-b5a859b452ab" providerId="ADAL" clId="{EAF4DB59-854B-4D5B-A61C-62DA28831438}" dt="2026-09-09T06:59:52.499" v="3" actId="2711"/>
          <ac:spMkLst>
            <pc:docMk/>
            <pc:sldMk cId="169231211" sldId="309"/>
            <ac:spMk id="5" creationId="{00000000-0000-0000-0000-000000000000}"/>
          </ac:spMkLst>
        </pc:spChg>
        <pc:picChg chg="mod">
          <ac:chgData name="Elyn Wynn" userId="eeee18dd-f787-4210-b0c5-b5a859b452ab" providerId="ADAL" clId="{EAF4DB59-854B-4D5B-A61C-62DA28831438}" dt="2026-09-09T06:59:52.499" v="3" actId="2711"/>
          <ac:picMkLst>
            <pc:docMk/>
            <pc:sldMk cId="169231211" sldId="309"/>
            <ac:picMk id="4" creationId="{00000000-0000-0000-0000-000000000000}"/>
          </ac:picMkLst>
        </pc:picChg>
        <pc:picChg chg="mod">
          <ac:chgData name="Elyn Wynn" userId="eeee18dd-f787-4210-b0c5-b5a859b452ab" providerId="ADAL" clId="{EAF4DB59-854B-4D5B-A61C-62DA28831438}" dt="2026-09-09T06:59:52.499" v="3" actId="2711"/>
          <ac:picMkLst>
            <pc:docMk/>
            <pc:sldMk cId="169231211" sldId="309"/>
            <ac:picMk id="2050" creationId="{00000000-0000-0000-0000-000000000000}"/>
          </ac:picMkLst>
        </pc:picChg>
      </pc:sldChg>
      <pc:sldChg chg="modSp mod">
        <pc:chgData name="Elyn Wynn" userId="eeee18dd-f787-4210-b0c5-b5a859b452ab" providerId="ADAL" clId="{EAF4DB59-854B-4D5B-A61C-62DA28831438}" dt="2026-09-09T07:00:55.445" v="20" actId="403"/>
        <pc:sldMkLst>
          <pc:docMk/>
          <pc:sldMk cId="2576413954" sldId="310"/>
        </pc:sldMkLst>
        <pc:spChg chg="mod">
          <ac:chgData name="Elyn Wynn" userId="eeee18dd-f787-4210-b0c5-b5a859b452ab" providerId="ADAL" clId="{EAF4DB59-854B-4D5B-A61C-62DA28831438}" dt="2026-09-09T07:00:55.445" v="20" actId="403"/>
          <ac:spMkLst>
            <pc:docMk/>
            <pc:sldMk cId="2576413954" sldId="310"/>
            <ac:spMk id="3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7:00:55.445" v="20" actId="403"/>
          <ac:spMkLst>
            <pc:docMk/>
            <pc:sldMk cId="2576413954" sldId="310"/>
            <ac:spMk id="5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9T07:01:26.379" v="24" actId="403"/>
        <pc:sldMkLst>
          <pc:docMk/>
          <pc:sldMk cId="78098314" sldId="311"/>
        </pc:sldMkLst>
        <pc:spChg chg="mod">
          <ac:chgData name="Elyn Wynn" userId="eeee18dd-f787-4210-b0c5-b5a859b452ab" providerId="ADAL" clId="{EAF4DB59-854B-4D5B-A61C-62DA28831438}" dt="2026-09-09T07:01:26.379" v="24" actId="403"/>
          <ac:spMkLst>
            <pc:docMk/>
            <pc:sldMk cId="78098314" sldId="311"/>
            <ac:spMk id="3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7:00:18.655" v="11" actId="2711"/>
          <ac:spMkLst>
            <pc:docMk/>
            <pc:sldMk cId="78098314" sldId="311"/>
            <ac:spMk id="8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9T07:00:18.655" v="11" actId="2711"/>
          <ac:spMkLst>
            <pc:docMk/>
            <pc:sldMk cId="78098314" sldId="311"/>
            <ac:spMk id="182273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9T07:01:13.792" v="21" actId="207"/>
        <pc:sldMkLst>
          <pc:docMk/>
          <pc:sldMk cId="3483706361" sldId="312"/>
        </pc:sldMkLst>
        <pc:spChg chg="mod">
          <ac:chgData name="Elyn Wynn" userId="eeee18dd-f787-4210-b0c5-b5a859b452ab" providerId="ADAL" clId="{EAF4DB59-854B-4D5B-A61C-62DA28831438}" dt="2026-09-09T07:01:13.792" v="21" actId="207"/>
          <ac:spMkLst>
            <pc:docMk/>
            <pc:sldMk cId="3483706361" sldId="312"/>
            <ac:spMk id="2" creationId="{DE3267E4-EAFF-D5BC-1D87-985E6C306460}"/>
          </ac:spMkLst>
        </pc:spChg>
        <pc:spChg chg="mod">
          <ac:chgData name="Elyn Wynn" userId="eeee18dd-f787-4210-b0c5-b5a859b452ab" providerId="ADAL" clId="{EAF4DB59-854B-4D5B-A61C-62DA28831438}" dt="2026-09-09T07:00:25.200" v="15" actId="27636"/>
          <ac:spMkLst>
            <pc:docMk/>
            <pc:sldMk cId="3483706361" sldId="312"/>
            <ac:spMk id="3" creationId="{4A07D4CE-9AD6-D69E-DBE3-38F679E467C7}"/>
          </ac:spMkLst>
        </pc:spChg>
        <pc:picChg chg="mod">
          <ac:chgData name="Elyn Wynn" userId="eeee18dd-f787-4210-b0c5-b5a859b452ab" providerId="ADAL" clId="{EAF4DB59-854B-4D5B-A61C-62DA28831438}" dt="2026-09-09T07:00:25.168" v="13" actId="14100"/>
          <ac:picMkLst>
            <pc:docMk/>
            <pc:sldMk cId="3483706361" sldId="312"/>
            <ac:picMk id="6" creationId="{2D61B295-D438-39A7-5FF3-67360BE46878}"/>
          </ac:picMkLst>
        </pc:picChg>
        <pc:picChg chg="mod">
          <ac:chgData name="Elyn Wynn" userId="eeee18dd-f787-4210-b0c5-b5a859b452ab" providerId="ADAL" clId="{EAF4DB59-854B-4D5B-A61C-62DA28831438}" dt="2026-09-09T07:00:28.196" v="16" actId="1076"/>
          <ac:picMkLst>
            <pc:docMk/>
            <pc:sldMk cId="3483706361" sldId="312"/>
            <ac:picMk id="7" creationId="{238A5689-28A5-CB1D-8B47-CF0BD2C5DBE5}"/>
          </ac:picMkLst>
        </pc:picChg>
      </pc:sldChg>
    </pc:docChg>
  </pc:docChgLst>
  <pc:docChgLst>
    <pc:chgData name="Nicky Jones" userId="a765ce49-87fb-4266-b434-900ff07f0ac4" providerId="ADAL" clId="{12FC6A4D-55BF-4E0F-9818-FEA5880B658C}"/>
    <pc:docChg chg="modSld">
      <pc:chgData name="Nicky Jones" userId="a765ce49-87fb-4266-b434-900ff07f0ac4" providerId="ADAL" clId="{12FC6A4D-55BF-4E0F-9818-FEA5880B658C}" dt="2026-09-08T12:33:52.529" v="13" actId="20577"/>
      <pc:docMkLst>
        <pc:docMk/>
      </pc:docMkLst>
      <pc:sldChg chg="modSp mod">
        <pc:chgData name="Nicky Jones" userId="a765ce49-87fb-4266-b434-900ff07f0ac4" providerId="ADAL" clId="{12FC6A4D-55BF-4E0F-9818-FEA5880B658C}" dt="2026-09-07T13:15:06.499" v="1" actId="20577"/>
        <pc:sldMkLst>
          <pc:docMk/>
          <pc:sldMk cId="1087293356" sldId="256"/>
        </pc:sldMkLst>
        <pc:spChg chg="mod">
          <ac:chgData name="Nicky Jones" userId="a765ce49-87fb-4266-b434-900ff07f0ac4" providerId="ADAL" clId="{12FC6A4D-55BF-4E0F-9818-FEA5880B658C}" dt="2026-09-07T13:15:06.499" v="1" actId="20577"/>
          <ac:spMkLst>
            <pc:docMk/>
            <pc:sldMk cId="1087293356" sldId="256"/>
            <ac:spMk id="3" creationId="{00000000-0000-0000-0000-000000000000}"/>
          </ac:spMkLst>
        </pc:spChg>
      </pc:sldChg>
      <pc:sldChg chg="modSp mod">
        <pc:chgData name="Nicky Jones" userId="a765ce49-87fb-4266-b434-900ff07f0ac4" providerId="ADAL" clId="{12FC6A4D-55BF-4E0F-9818-FEA5880B658C}" dt="2026-09-08T12:33:52.529" v="13" actId="20577"/>
        <pc:sldMkLst>
          <pc:docMk/>
          <pc:sldMk cId="3889333484" sldId="288"/>
        </pc:sldMkLst>
        <pc:spChg chg="mod">
          <ac:chgData name="Nicky Jones" userId="a765ce49-87fb-4266-b434-900ff07f0ac4" providerId="ADAL" clId="{12FC6A4D-55BF-4E0F-9818-FEA5880B658C}" dt="2026-09-08T12:33:52.529" v="13" actId="20577"/>
          <ac:spMkLst>
            <pc:docMk/>
            <pc:sldMk cId="3889333484" sldId="288"/>
            <ac:spMk id="7" creationId="{00000000-0000-0000-0000-000000000000}"/>
          </ac:spMkLst>
        </pc:spChg>
      </pc:sldChg>
      <pc:sldChg chg="modSp mod">
        <pc:chgData name="Nicky Jones" userId="a765ce49-87fb-4266-b434-900ff07f0ac4" providerId="ADAL" clId="{12FC6A4D-55BF-4E0F-9818-FEA5880B658C}" dt="2026-09-08T12:33:12.034" v="6" actId="20577"/>
        <pc:sldMkLst>
          <pc:docMk/>
          <pc:sldMk cId="2576413954" sldId="310"/>
        </pc:sldMkLst>
        <pc:spChg chg="mod">
          <ac:chgData name="Nicky Jones" userId="a765ce49-87fb-4266-b434-900ff07f0ac4" providerId="ADAL" clId="{12FC6A4D-55BF-4E0F-9818-FEA5880B658C}" dt="2026-09-08T12:33:12.034" v="6" actId="20577"/>
          <ac:spMkLst>
            <pc:docMk/>
            <pc:sldMk cId="2576413954" sldId="310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0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DFAD5B-2D61-4716-86A8-705709A20247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0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B84DD-ACA9-4E42-803C-41C37F81C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96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1-09-10T16:32:45.613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 contextRef="#ctx0" brushRef="#br0">0 0 0</inkml:trace>
  <inkml:trace contextRef="#ctx0" brushRef="#br0" timeOffset="109.32">0 0 0,'0'34'62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1-09-10T16:37:09.164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 contextRef="#ctx0" brushRef="#br0">0 0 0,'67'0'47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80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1352F-D762-43B0-8CA5-1C63773A14D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800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E69B65-91A1-4038-AF1C-253B0C3CB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61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616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DB7817-2623-4948-82E2-587C164D6036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479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89255C-6AD7-477C-9EFE-0E467B672AA2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50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F66E35-5277-43C0-8CC0-3DEA90ECA7C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2028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60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baseline="0"/>
              <a:t>‘</a:t>
            </a:r>
          </a:p>
          <a:p>
            <a:pPr eaLnBrk="1" hangingPunct="1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269311E-19DD-460E-ABF3-A108FC1A6FA6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3841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32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C96841F-3121-4DEE-8A40-BCF0F8184AC2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5825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618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17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38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73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700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476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32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410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756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06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4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815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750DD-950A-458B-9C19-AB933259AE0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14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.xml"/><Relationship Id="rId5" Type="http://schemas.openxmlformats.org/officeDocument/2006/relationships/image" Target="../media/image2.png"/><Relationship Id="rId4" Type="http://schemas.openxmlformats.org/officeDocument/2006/relationships/customXml" Target="../ink/ink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>
                <a:latin typeface="SassoonPrimaryInfant" pitchFamily="2" charset="0"/>
                <a:cs typeface="Aharoni" pitchFamily="2" charset="-79"/>
              </a:rPr>
              <a:t>English at Charlton Kings Infants’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9672" y="3997325"/>
            <a:ext cx="6400800" cy="1752600"/>
          </a:xfrm>
        </p:spPr>
        <p:txBody>
          <a:bodyPr/>
          <a:lstStyle/>
          <a:p>
            <a:r>
              <a:rPr lang="en-GB" b="1">
                <a:latin typeface="SassoonPrimaryInfant" pitchFamily="2" charset="0"/>
                <a:cs typeface="Arial" panose="020B0604020202020204" pitchFamily="34" charset="0"/>
              </a:rPr>
              <a:t>Parent Workshops</a:t>
            </a:r>
          </a:p>
          <a:p>
            <a:r>
              <a:rPr lang="en-GB" b="1">
                <a:latin typeface="SassoonPrimaryInfant" pitchFamily="2" charset="0"/>
                <a:cs typeface="Arial" panose="020B0604020202020204" pitchFamily="34" charset="0"/>
              </a:rPr>
              <a:t>September 2026</a:t>
            </a:r>
          </a:p>
        </p:txBody>
      </p:sp>
      <p:pic>
        <p:nvPicPr>
          <p:cNvPr id="1025" name="Picture 1" descr="Charlton Kings Infants School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4331198" y="2394114"/>
              <a:ext cx="360" cy="12600"/>
            </p14:xfrm>
          </p:contentPart>
        </mc:Choice>
        <mc:Fallback>
          <p:pic>
            <p:nvPicPr>
              <p:cNvPr id="6" name="Ink 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16078" y="2378994"/>
                <a:ext cx="29880" cy="4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8" name="Ink 7"/>
              <p14:cNvContentPartPr/>
              <p14:nvPr/>
            </p14:nvContentPartPr>
            <p14:xfrm>
              <a:off x="-2839604" y="6063821"/>
              <a:ext cx="24480" cy="36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2854724" y="6048701"/>
                <a:ext cx="54000" cy="29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87293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Aims of the Session: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0364" y="1556792"/>
            <a:ext cx="8363272" cy="3744416"/>
          </a:xfrm>
        </p:spPr>
        <p:txBody>
          <a:bodyPr>
            <a:noAutofit/>
          </a:bodyPr>
          <a:lstStyle/>
          <a:p>
            <a:r>
              <a:rPr lang="en-GB" sz="2400" dirty="0">
                <a:latin typeface="SassoonPrimaryInfant" pitchFamily="2" charset="0"/>
                <a:cs typeface="Arial" pitchFamily="34" charset="0"/>
              </a:rPr>
              <a:t>To understand the expectations by the end of YR</a:t>
            </a: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  <a:cs typeface="Arial" pitchFamily="34" charset="0"/>
            </a:endParaRPr>
          </a:p>
          <a:p>
            <a:r>
              <a:rPr lang="en-GB" sz="2400" dirty="0">
                <a:latin typeface="SassoonPrimaryInfant" pitchFamily="2" charset="0"/>
                <a:cs typeface="Arial" pitchFamily="34" charset="0"/>
              </a:rPr>
              <a:t>To understand how English is taught in our school</a:t>
            </a:r>
          </a:p>
          <a:p>
            <a:endParaRPr lang="en-GB" sz="2400" dirty="0">
              <a:latin typeface="SassoonPrimaryInfant" pitchFamily="2" charset="0"/>
              <a:cs typeface="Arial" pitchFamily="34" charset="0"/>
            </a:endParaRPr>
          </a:p>
          <a:p>
            <a:r>
              <a:rPr lang="en-GB" sz="2400" dirty="0">
                <a:latin typeface="SassoonPrimaryInfant" pitchFamily="2" charset="0"/>
                <a:cs typeface="Arial" pitchFamily="34" charset="0"/>
              </a:rPr>
              <a:t>To understand how to support your child’s learning at home</a:t>
            </a:r>
          </a:p>
          <a:p>
            <a:endParaRPr lang="en-GB" sz="2400" dirty="0">
              <a:latin typeface="SassoonPrimaryInfant" pitchFamily="2" charset="0"/>
              <a:cs typeface="Arial" pitchFamily="34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  <a:cs typeface="Arial" pitchFamily="34" charset="0"/>
            </a:endParaRPr>
          </a:p>
          <a:p>
            <a:endParaRPr lang="en-GB" sz="2400" dirty="0">
              <a:latin typeface="SassoonPrimaryInfant" pitchFamily="2" charset="0"/>
              <a:cs typeface="Arial" pitchFamily="34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  <a:cs typeface="Arial" pitchFamily="34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223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-9654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Early Learning Goals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184" y="1484784"/>
            <a:ext cx="6353175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928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-9654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Early Learning Goals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091" y="1599207"/>
            <a:ext cx="5457825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231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/>
          </p:cNvSpPr>
          <p:nvPr>
            <p:ph type="body" idx="1"/>
          </p:nvPr>
        </p:nvSpPr>
        <p:spPr>
          <a:xfrm>
            <a:off x="457200" y="493713"/>
            <a:ext cx="8229600" cy="5632450"/>
          </a:xfrm>
        </p:spPr>
        <p:txBody>
          <a:bodyPr>
            <a:normAutofit/>
          </a:bodyPr>
          <a:lstStyle/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3600" b="1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3600" b="1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2400" b="1">
                <a:latin typeface="SassoonPrimaryInfant" pitchFamily="2" charset="0"/>
              </a:rPr>
              <a:t>Phonics International programme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b="1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b="1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b="1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b="1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2400" b="1">
                <a:latin typeface="SassoonPrimaryInfant" pitchFamily="2" charset="0"/>
              </a:rPr>
              <a:t>www.phonicsinternational.com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2600">
                <a:solidFill>
                  <a:schemeClr val="tx1"/>
                </a:solidFill>
                <a:latin typeface="SassoonPrimaryInfant" pitchFamily="2" charset="0"/>
              </a:rPr>
              <a:t>Downloadable resources and video clips</a:t>
            </a:r>
          </a:p>
        </p:txBody>
      </p:sp>
      <p:pic>
        <p:nvPicPr>
          <p:cNvPr id="4" name="Picture 3" descr="phonics_int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2492896"/>
            <a:ext cx="5543550" cy="2241327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Charlton Kings Infants School uses…</a:t>
            </a:r>
          </a:p>
        </p:txBody>
      </p:sp>
    </p:spTree>
    <p:extLst>
      <p:ext uri="{BB962C8B-B14F-4D97-AF65-F5344CB8AC3E}">
        <p14:creationId xmlns:p14="http://schemas.microsoft.com/office/powerpoint/2010/main" val="1253756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Content Placeholder 2"/>
          <p:cNvSpPr>
            <a:spLocks noGrp="1"/>
          </p:cNvSpPr>
          <p:nvPr>
            <p:ph idx="1"/>
          </p:nvPr>
        </p:nvSpPr>
        <p:spPr>
          <a:xfrm>
            <a:off x="493204" y="1279821"/>
            <a:ext cx="8229600" cy="4964113"/>
          </a:xfrm>
        </p:spPr>
        <p:txBody>
          <a:bodyPr>
            <a:normAutofit/>
          </a:bodyPr>
          <a:lstStyle/>
          <a:p>
            <a:pPr marL="0" indent="0" eaLnBrk="1" hangingPunct="1">
              <a:buFont typeface="Arial" charset="0"/>
              <a:buNone/>
            </a:pPr>
            <a:endParaRPr lang="en-GB" b="1" dirty="0">
              <a:latin typeface="SassoonPrimaryInfant" pitchFamily="2" charset="0"/>
            </a:endParaRP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sz="3200" dirty="0">
                <a:latin typeface="SassoonPrimaryInfant" pitchFamily="2" charset="0"/>
              </a:rPr>
              <a:t>S</a:t>
            </a:r>
            <a:r>
              <a:rPr lang="en-GB" sz="3200" dirty="0">
                <a:solidFill>
                  <a:schemeClr val="tx1"/>
                </a:solidFill>
                <a:latin typeface="SassoonPrimaryInfant" pitchFamily="2" charset="0"/>
              </a:rPr>
              <a:t>ounding out and blending for </a:t>
            </a:r>
            <a:r>
              <a:rPr lang="en-GB" sz="3200" dirty="0">
                <a:latin typeface="SassoonPrimaryInfant" pitchFamily="2" charset="0"/>
              </a:rPr>
              <a:t>reading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sz="3200" dirty="0">
                <a:latin typeface="SassoonPrimaryInfant" pitchFamily="2" charset="0"/>
              </a:rPr>
              <a:t>S</a:t>
            </a:r>
            <a:r>
              <a:rPr lang="en-GB" sz="3200" dirty="0">
                <a:solidFill>
                  <a:schemeClr val="tx1"/>
                </a:solidFill>
                <a:latin typeface="SassoonPrimaryInfant" pitchFamily="2" charset="0"/>
              </a:rPr>
              <a:t>egmenting to spell-identifying sounds in words 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sz="3200" dirty="0">
                <a:latin typeface="SassoonPrimaryInfant" pitchFamily="2" charset="0"/>
              </a:rPr>
              <a:t>Letter formation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Synthetic Phonics Programme</a:t>
            </a:r>
          </a:p>
        </p:txBody>
      </p:sp>
    </p:spTree>
    <p:extLst>
      <p:ext uri="{BB962C8B-B14F-4D97-AF65-F5344CB8AC3E}">
        <p14:creationId xmlns:p14="http://schemas.microsoft.com/office/powerpoint/2010/main" val="1111361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2600" dirty="0">
                <a:latin typeface="SassoonPrimaryInfant" pitchFamily="2" charset="0"/>
              </a:rPr>
              <a:t>Letters and letter groups are code for the individual sounds in our speech.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endParaRPr lang="en-GB" sz="2600" dirty="0">
              <a:latin typeface="SassoonPrimaryInfant" pitchFamily="2" charset="0"/>
            </a:endParaRP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2600" dirty="0">
                <a:latin typeface="SassoonPrimaryInfant" pitchFamily="2" charset="0"/>
              </a:rPr>
              <a:t>Decoding the letter symbols into sounds is the basis for reading: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GB" sz="3600" b="1" dirty="0">
              <a:latin typeface="SassoonPrimaryInfant" pitchFamily="2" charset="0"/>
            </a:endParaRP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3600" dirty="0">
                <a:latin typeface="SassoonPrimaryInfant" pitchFamily="2" charset="0"/>
              </a:rPr>
              <a:t>See the printed word</a:t>
            </a:r>
            <a:r>
              <a:rPr lang="en-GB" sz="3600" b="1" dirty="0">
                <a:latin typeface="SassoonPrimaryInfant" pitchFamily="2" charset="0"/>
              </a:rPr>
              <a:t> soap, </a:t>
            </a:r>
            <a:r>
              <a:rPr lang="en-GB" sz="3600" dirty="0">
                <a:latin typeface="SassoonPrimaryInfant" pitchFamily="2" charset="0"/>
              </a:rPr>
              <a:t>say the sounds 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3600" b="1" dirty="0">
                <a:latin typeface="SassoonPrimaryInfant" pitchFamily="2" charset="0"/>
              </a:rPr>
              <a:t>/s/ /</a:t>
            </a:r>
            <a:r>
              <a:rPr lang="en-GB" sz="3600" b="1" dirty="0" err="1">
                <a:latin typeface="SassoonPrimaryInfant" pitchFamily="2" charset="0"/>
              </a:rPr>
              <a:t>oa</a:t>
            </a:r>
            <a:r>
              <a:rPr lang="en-GB" sz="3600" b="1" dirty="0">
                <a:latin typeface="SassoonPrimaryInfant" pitchFamily="2" charset="0"/>
              </a:rPr>
              <a:t>/ /p/, </a:t>
            </a:r>
            <a:r>
              <a:rPr lang="en-GB" sz="3600" dirty="0">
                <a:latin typeface="SassoonPrimaryInfant" pitchFamily="2" charset="0"/>
              </a:rPr>
              <a:t>blend the sounds to read   </a:t>
            </a:r>
            <a:r>
              <a:rPr lang="en-GB" sz="3600" b="1" dirty="0">
                <a:latin typeface="SassoonPrimaryInfant" pitchFamily="2" charset="0"/>
              </a:rPr>
              <a:t>“soap” </a:t>
            </a:r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755576" y="548680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The Alphabetic Code</a:t>
            </a:r>
          </a:p>
        </p:txBody>
      </p:sp>
    </p:spTree>
    <p:extLst>
      <p:ext uri="{BB962C8B-B14F-4D97-AF65-F5344CB8AC3E}">
        <p14:creationId xmlns:p14="http://schemas.microsoft.com/office/powerpoint/2010/main" val="4208475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pPr eaLnBrk="1" hangingPunct="1"/>
            <a:endParaRPr lang="en-GB" sz="2800">
              <a:latin typeface="SassoonPrimaryInfant" pitchFamily="2" charset="0"/>
            </a:endParaRPr>
          </a:p>
          <a:p>
            <a:pPr eaLnBrk="1" hangingPunct="1"/>
            <a:endParaRPr lang="en-GB" sz="2800">
              <a:latin typeface="SassoonPrimaryInfant" pitchFamily="2" charset="0"/>
            </a:endParaRPr>
          </a:p>
          <a:p>
            <a:pPr eaLnBrk="1" hangingPunct="1"/>
            <a:endParaRPr lang="en-GB">
              <a:solidFill>
                <a:srgbClr val="002060"/>
              </a:solidFill>
              <a:latin typeface="SassoonPrimaryInfant" pitchFamily="2" charset="0"/>
            </a:endParaRPr>
          </a:p>
          <a:p>
            <a:pPr eaLnBrk="1" hangingPunct="1">
              <a:buNone/>
            </a:pPr>
            <a:r>
              <a:rPr lang="en-GB" sz="2800">
                <a:latin typeface="SassoonPrimaryInfant" pitchFamily="2" charset="0"/>
              </a:rPr>
              <a:t> </a:t>
            </a:r>
          </a:p>
          <a:p>
            <a:pPr eaLnBrk="1" hangingPunct="1"/>
            <a:endParaRPr lang="en-GB">
              <a:latin typeface="SassoonPrimaryInfant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7939" y="1052736"/>
            <a:ext cx="3743817" cy="53594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3" y="1196752"/>
            <a:ext cx="447114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</a:rPr>
              <a:t>Capital and lower case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</a:rPr>
              <a:t>Practise formation using a patter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</a:rPr>
              <a:t>Encourage correct pencil grip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</a:rPr>
              <a:t>Listen for the sound in words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</a:rPr>
              <a:t>Segment words using phonics fingers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</a:rPr>
              <a:t>Take home to revisit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755576" y="2704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Phonics Sheets</a:t>
            </a:r>
          </a:p>
        </p:txBody>
      </p:sp>
    </p:spTree>
    <p:extLst>
      <p:ext uri="{BB962C8B-B14F-4D97-AF65-F5344CB8AC3E}">
        <p14:creationId xmlns:p14="http://schemas.microsoft.com/office/powerpoint/2010/main" val="2135589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6336704" cy="352839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SassoonPrimaryInfant" pitchFamily="2" charset="0"/>
              </a:rPr>
              <a:t>We use a scheme called The Write Stuff.</a:t>
            </a:r>
          </a:p>
          <a:p>
            <a:r>
              <a:rPr lang="en-GB" sz="2400" dirty="0">
                <a:latin typeface="SassoonPrimaryInfant" pitchFamily="2" charset="0"/>
              </a:rPr>
              <a:t>High emphasis placed on improving vocabulary using the ‘</a:t>
            </a:r>
            <a:r>
              <a:rPr lang="en-GB" sz="2400" dirty="0" err="1">
                <a:latin typeface="SassoonPrimaryInfant" pitchFamily="2" charset="0"/>
              </a:rPr>
              <a:t>fantastics</a:t>
            </a:r>
            <a:r>
              <a:rPr lang="en-GB" sz="2400" dirty="0">
                <a:latin typeface="SassoonPrimaryInfant" pitchFamily="2" charset="0"/>
              </a:rPr>
              <a:t>.’</a:t>
            </a: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Within challenge time there are lots of opportunities to develop gross motor and fine motor skills which are the foundations of developing handwriting skills.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755576" y="537530"/>
            <a:ext cx="741682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6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Writing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SassoonPrimaryInfant" pitchFamily="2" charset="0"/>
              <a:cs typeface="Aharoni" pitchFamily="2" charset="-79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5263" t="7367" r="11301" b="4231"/>
          <a:stretch/>
        </p:blipFill>
        <p:spPr>
          <a:xfrm>
            <a:off x="6804248" y="1700808"/>
            <a:ext cx="1584176" cy="21122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4953497"/>
            <a:ext cx="1816765" cy="13656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8742" y="5301208"/>
            <a:ext cx="1219306" cy="12436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63988" y="5128476"/>
            <a:ext cx="31323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SassoonPrimaryInfant" pitchFamily="2" charset="0"/>
              </a:rPr>
              <a:t>Encourage correct pencil grip.</a:t>
            </a:r>
          </a:p>
          <a:p>
            <a:r>
              <a:rPr lang="en-GB" sz="2000">
                <a:latin typeface="SassoonPrimaryInfant" pitchFamily="2" charset="0"/>
              </a:rPr>
              <a:t>‘Snappy fingers and </a:t>
            </a:r>
            <a:r>
              <a:rPr lang="en-GB" sz="2000" err="1">
                <a:latin typeface="SassoonPrimaryInfant" pitchFamily="2" charset="0"/>
              </a:rPr>
              <a:t>froggy</a:t>
            </a:r>
            <a:r>
              <a:rPr lang="en-GB" sz="2000">
                <a:latin typeface="SassoonPrimaryInfant" pitchFamily="2" charset="0"/>
              </a:rPr>
              <a:t> legs’.</a:t>
            </a:r>
          </a:p>
        </p:txBody>
      </p:sp>
    </p:spTree>
    <p:extLst>
      <p:ext uri="{BB962C8B-B14F-4D97-AF65-F5344CB8AC3E}">
        <p14:creationId xmlns:p14="http://schemas.microsoft.com/office/powerpoint/2010/main" val="780983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267E4-EAFF-D5BC-1D87-985E6C30646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465501" y="804284"/>
            <a:ext cx="6408176" cy="821387"/>
          </a:xfrm>
        </p:spPr>
        <p:txBody>
          <a:bodyPr>
            <a:normAutofit/>
          </a:bodyPr>
          <a:lstStyle/>
          <a:p>
            <a:pPr lvl="0"/>
            <a:r>
              <a:rPr lang="en-GB" sz="4050" dirty="0">
                <a:solidFill>
                  <a:schemeClr val="bg1">
                    <a:lumMod val="65000"/>
                  </a:schemeClr>
                </a:solidFill>
                <a:latin typeface="SassoonPrimaryInfant" pitchFamily="2" charset="0"/>
              </a:rPr>
              <a:t>Reading Rewards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07D4CE-9AD6-D69E-DBE3-38F679E467C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49548" y="1703276"/>
            <a:ext cx="7978878" cy="3035872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>
              <a:lnSpc>
                <a:spcPct val="80000"/>
              </a:lnSpc>
            </a:pPr>
            <a:r>
              <a:rPr lang="en-GB">
                <a:solidFill>
                  <a:schemeClr val="tx1"/>
                </a:solidFill>
                <a:latin typeface="SassoonPrimaryInfant" pitchFamily="2" charset="0"/>
              </a:rPr>
              <a:t>We are introducing a reading reward scheme!</a:t>
            </a:r>
          </a:p>
          <a:p>
            <a:pPr>
              <a:lnSpc>
                <a:spcPct val="80000"/>
              </a:lnSpc>
            </a:pPr>
            <a:endParaRPr lang="en-GB">
              <a:solidFill>
                <a:schemeClr val="tx1"/>
              </a:solidFill>
              <a:latin typeface="SassoonPrimaryInfant" pitchFamily="2" charset="0"/>
            </a:endParaRPr>
          </a:p>
          <a:p>
            <a:pPr>
              <a:lnSpc>
                <a:spcPct val="80000"/>
              </a:lnSpc>
            </a:pPr>
            <a:r>
              <a:rPr lang="en-GB">
                <a:solidFill>
                  <a:schemeClr val="tx1"/>
                </a:solidFill>
                <a:latin typeface="SassoonPrimaryInfant" pitchFamily="2" charset="0"/>
              </a:rPr>
              <a:t>Every time your child reads their reading book at home please record it into their reading diary. </a:t>
            </a:r>
            <a:br>
              <a:rPr lang="en-GB">
                <a:solidFill>
                  <a:schemeClr val="tx1"/>
                </a:solidFill>
                <a:latin typeface="SassoonPrimaryInfant" pitchFamily="2" charset="0"/>
              </a:rPr>
            </a:br>
            <a:endParaRPr lang="en-GB">
              <a:solidFill>
                <a:schemeClr val="tx1"/>
              </a:solidFill>
              <a:latin typeface="SassoonPrimaryInfant" pitchFamily="2" charset="0"/>
            </a:endParaRPr>
          </a:p>
          <a:p>
            <a:pPr>
              <a:lnSpc>
                <a:spcPct val="80000"/>
              </a:lnSpc>
            </a:pPr>
            <a:r>
              <a:rPr lang="en-GB">
                <a:solidFill>
                  <a:schemeClr val="tx1"/>
                </a:solidFill>
                <a:latin typeface="SassoonPrimaryInfant" pitchFamily="2" charset="0"/>
              </a:rPr>
              <a:t>A stamp will be given in reading diaries for every 10 ‘home reads’.</a:t>
            </a:r>
            <a:endParaRPr lang="en-GB">
              <a:solidFill>
                <a:schemeClr val="tx1"/>
              </a:solidFill>
              <a:latin typeface="SassoonPrimaryInfant" pitchFamily="2" charset="0"/>
              <a:ea typeface="Calibri"/>
              <a:cs typeface="Calibri"/>
            </a:endParaRPr>
          </a:p>
          <a:p>
            <a:pPr lvl="0">
              <a:lnSpc>
                <a:spcPct val="80000"/>
              </a:lnSpc>
            </a:pPr>
            <a:r>
              <a:rPr lang="en-GB" b="1">
                <a:solidFill>
                  <a:schemeClr val="tx1"/>
                </a:solidFill>
                <a:latin typeface="SassoonPrimaryInfant" pitchFamily="2" charset="0"/>
              </a:rPr>
              <a:t>Bronze award – 50 reads</a:t>
            </a:r>
          </a:p>
          <a:p>
            <a:pPr lvl="0">
              <a:lnSpc>
                <a:spcPct val="80000"/>
              </a:lnSpc>
            </a:pPr>
            <a:r>
              <a:rPr lang="en-GB" b="1">
                <a:solidFill>
                  <a:schemeClr val="tx1"/>
                </a:solidFill>
                <a:latin typeface="SassoonPrimaryInfant" pitchFamily="2" charset="0"/>
              </a:rPr>
              <a:t>Silver award – 100 reads</a:t>
            </a:r>
          </a:p>
          <a:p>
            <a:pPr lvl="0">
              <a:lnSpc>
                <a:spcPct val="80000"/>
              </a:lnSpc>
            </a:pPr>
            <a:r>
              <a:rPr lang="en-GB" b="1">
                <a:solidFill>
                  <a:schemeClr val="tx1"/>
                </a:solidFill>
                <a:latin typeface="SassoonPrimaryInfant" pitchFamily="2" charset="0"/>
              </a:rPr>
              <a:t>Gold award – 150 reads</a:t>
            </a:r>
          </a:p>
          <a:p>
            <a:pPr lvl="0">
              <a:lnSpc>
                <a:spcPct val="80000"/>
              </a:lnSpc>
            </a:pPr>
            <a:endParaRPr lang="en-GB">
              <a:latin typeface="SassoonPrimaryInfant" pitchFamily="2" charset="0"/>
            </a:endParaRPr>
          </a:p>
          <a:p>
            <a:pPr lvl="0">
              <a:lnSpc>
                <a:spcPct val="80000"/>
              </a:lnSpc>
            </a:pPr>
            <a:endParaRPr lang="en-GB">
              <a:latin typeface="SassoonPrimaryInfant" pitchFamily="2" charset="0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2D61B295-D438-39A7-5FF3-67360BE46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925" y="4948154"/>
            <a:ext cx="1078262" cy="12882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8A5689-28A5-CB1D-8B47-CF0BD2C5D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8323" y="4560081"/>
            <a:ext cx="2515870" cy="206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706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Practise handwriting patterns at home.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Reading and phonics folder for sheets.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Phonically decodable books matching the sounds that we are teaching.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Home sharing books from our ‘Dream Reads Box’.</a:t>
            </a:r>
          </a:p>
          <a:p>
            <a:pPr marL="0" indent="0">
              <a:buNone/>
            </a:pPr>
            <a:endParaRPr lang="en-GB" sz="2800" dirty="0">
              <a:latin typeface="SassoonPrimaryInfant" pitchFamily="2" charset="0"/>
            </a:endParaRPr>
          </a:p>
          <a:p>
            <a:endParaRPr lang="en-GB" sz="3600" dirty="0">
              <a:latin typeface="SassoonPrimaryInfant" pitchFamily="2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Home/School Links</a:t>
            </a:r>
          </a:p>
        </p:txBody>
      </p:sp>
    </p:spTree>
    <p:extLst>
      <p:ext uri="{BB962C8B-B14F-4D97-AF65-F5344CB8AC3E}">
        <p14:creationId xmlns:p14="http://schemas.microsoft.com/office/powerpoint/2010/main" val="2576413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63588" y="260648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How can I help at home?: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979468"/>
            <a:ext cx="864096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SassoonPrimaryInfant" pitchFamily="2" charset="0"/>
              </a:rPr>
              <a:t>Read phonics book daily with your child at home and record in the diary. Read to your child regularly and talk about books.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SassoonPrimaryInfant" pitchFamily="2" charset="0"/>
              </a:rPr>
              <a:t>Talk about the phoneme learnt each day.</a:t>
            </a:r>
          </a:p>
          <a:p>
            <a:endParaRPr lang="en-GB" sz="240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SassoonPrimaryInfant" pitchFamily="2" charset="0"/>
              </a:rPr>
              <a:t>Encourage children to speak in full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SassoonPrimaryInfant" pitchFamily="2" charset="0"/>
              </a:rPr>
              <a:t>Encourage large drawing activities which strengthen gross motor skills.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SassoonPrimaryInfant" pitchFamily="2" charset="0"/>
              </a:rPr>
              <a:t>Look for opportunities to develop fine motor control.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>
              <a:latin typeface="SassoonPrimaryInfant" pitchFamily="2" charset="0"/>
            </a:endParaRPr>
          </a:p>
          <a:p>
            <a:endParaRPr lang="en-GB" sz="2000">
              <a:latin typeface="SassoonPrimaryInfant" pitchFamily="2" charset="0"/>
            </a:endParaRPr>
          </a:p>
          <a:p>
            <a:pPr marL="342900" indent="-342900">
              <a:buAutoNum type="arabicParenR" startAt="4"/>
            </a:pPr>
            <a:endParaRPr lang="en-GB" sz="2000">
              <a:latin typeface="SassoonPrimaryInfant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5661248"/>
            <a:ext cx="1440160" cy="10801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8150" y="5089897"/>
            <a:ext cx="1093689" cy="16514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28585"/>
          <a:stretch/>
        </p:blipFill>
        <p:spPr>
          <a:xfrm>
            <a:off x="5652120" y="5670849"/>
            <a:ext cx="1511449" cy="1079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21193"/>
          <a:stretch/>
        </p:blipFill>
        <p:spPr>
          <a:xfrm>
            <a:off x="3057198" y="5598121"/>
            <a:ext cx="2371329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333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b534d30-6c6f-42af-b51b-3a6e1b1bc1f5" xsi:nil="true"/>
    <lcf76f155ced4ddcb4097134ff3c332f xmlns="d109822f-8806-4939-8e79-383f98767be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39883A6298FB408A803DB9615BC77C" ma:contentTypeVersion="13" ma:contentTypeDescription="Create a new document." ma:contentTypeScope="" ma:versionID="98c008e49437ef320a9e8c32bacbc954">
  <xsd:schema xmlns:xsd="http://www.w3.org/2001/XMLSchema" xmlns:xs="http://www.w3.org/2001/XMLSchema" xmlns:p="http://schemas.microsoft.com/office/2006/metadata/properties" xmlns:ns2="d109822f-8806-4939-8e79-383f98767be1" xmlns:ns3="5b534d30-6c6f-42af-b51b-3a6e1b1bc1f5" targetNamespace="http://schemas.microsoft.com/office/2006/metadata/properties" ma:root="true" ma:fieldsID="7657138aa10dbbf71372d8495f2f2bd2" ns2:_="" ns3:_="">
    <xsd:import namespace="d109822f-8806-4939-8e79-383f98767be1"/>
    <xsd:import namespace="5b534d30-6c6f-42af-b51b-3a6e1b1bc1f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09822f-8806-4939-8e79-383f98767be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40afe73e-9509-4c74-9944-7d3352fb03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34d30-6c6f-42af-b51b-3a6e1b1bc1f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363ffbbf-d9cb-4c73-83e8-7ba13c9df2ae}" ma:internalName="TaxCatchAll" ma:showField="CatchAllData" ma:web="5b534d30-6c6f-42af-b51b-3a6e1b1bc1f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F6F4714-8779-4604-ABA2-B585AFCA20C2}">
  <ds:schemaRefs>
    <ds:schemaRef ds:uri="5b534d30-6c6f-42af-b51b-3a6e1b1bc1f5"/>
    <ds:schemaRef ds:uri="d109822f-8806-4939-8e79-383f98767be1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85188C8-3603-457B-B2C2-00984AE6BECE}">
  <ds:schemaRefs>
    <ds:schemaRef ds:uri="5b534d30-6c6f-42af-b51b-3a6e1b1bc1f5"/>
    <ds:schemaRef ds:uri="d109822f-8806-4939-8e79-383f98767be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0F6BA97-4B35-41BD-BF70-5DED4D47CC7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402</Words>
  <Application>Microsoft Office PowerPoint</Application>
  <PresentationFormat>On-screen Show (4:3)</PresentationFormat>
  <Paragraphs>92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SassoonPrimaryInfant</vt:lpstr>
      <vt:lpstr>Office Theme</vt:lpstr>
      <vt:lpstr>English at Charlton Kings Infants’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Rewards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Training</dc:title>
  <dc:creator>annamaclachlan</dc:creator>
  <cp:lastModifiedBy>Elyn Wynn</cp:lastModifiedBy>
  <cp:revision>1</cp:revision>
  <cp:lastPrinted>2018-09-18T09:15:37Z</cp:lastPrinted>
  <dcterms:created xsi:type="dcterms:W3CDTF">2012-09-27T12:32:08Z</dcterms:created>
  <dcterms:modified xsi:type="dcterms:W3CDTF">2026-09-09T07:02:39Z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0x0101003B39883A6298FB408A803DB9615BC77C</vt:lpwstr>
  </property>
  <property fmtid="{D5CDD505-2E9C-101B-9397-08002B2CF9AE}" pid="3" name="Order">
    <vt:r8>543800</vt:r8>
  </property>
  <property fmtid="{D5CDD505-2E9C-101B-9397-08002B2CF9AE}" pid="4" name="MediaServiceImageTags">
    <vt:lpwstr/>
  </property>
</Properties>
</file>