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3"/>
  </p:notesMasterIdLst>
  <p:handoutMasterIdLst>
    <p:handoutMasterId r:id="rId24"/>
  </p:handoutMasterIdLst>
  <p:sldIdLst>
    <p:sldId id="256" r:id="rId5"/>
    <p:sldId id="284" r:id="rId6"/>
    <p:sldId id="283" r:id="rId7"/>
    <p:sldId id="272" r:id="rId8"/>
    <p:sldId id="257" r:id="rId9"/>
    <p:sldId id="274" r:id="rId10"/>
    <p:sldId id="271" r:id="rId11"/>
    <p:sldId id="285" r:id="rId12"/>
    <p:sldId id="278" r:id="rId13"/>
    <p:sldId id="267" r:id="rId14"/>
    <p:sldId id="277" r:id="rId15"/>
    <p:sldId id="275" r:id="rId16"/>
    <p:sldId id="261" r:id="rId17"/>
    <p:sldId id="276" r:id="rId18"/>
    <p:sldId id="279" r:id="rId19"/>
    <p:sldId id="280" r:id="rId20"/>
    <p:sldId id="281" r:id="rId21"/>
    <p:sldId id="282"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60" autoAdjust="0"/>
  </p:normalViewPr>
  <p:slideViewPr>
    <p:cSldViewPr snapToGrid="0">
      <p:cViewPr varScale="1">
        <p:scale>
          <a:sx n="78" d="100"/>
          <a:sy n="78" d="100"/>
        </p:scale>
        <p:origin x="869" y="62"/>
      </p:cViewPr>
      <p:guideLst/>
    </p:cSldViewPr>
  </p:slideViewPr>
  <p:outlineViewPr>
    <p:cViewPr>
      <p:scale>
        <a:sx n="33" d="100"/>
        <a:sy n="33" d="100"/>
      </p:scale>
      <p:origin x="0" y="-14"/>
    </p:cViewPr>
  </p:outlineViewPr>
  <p:notesTextViewPr>
    <p:cViewPr>
      <p:scale>
        <a:sx n="1" d="1"/>
        <a:sy n="1" d="1"/>
      </p:scale>
      <p:origin x="0" y="0"/>
    </p:cViewPr>
  </p:notesTextViewPr>
  <p:sorterViewPr>
    <p:cViewPr>
      <p:scale>
        <a:sx n="100" d="100"/>
        <a:sy n="100" d="100"/>
      </p:scale>
      <p:origin x="0" y="-365"/>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ky Koller" userId="8b3867a6-b8bd-46ea-9638-d55cd5ed2569" providerId="ADAL" clId="{AD90FC1E-9F72-45A2-B1A9-6858F431483C}"/>
    <pc:docChg chg="modSld">
      <pc:chgData name="Becky Koller" userId="8b3867a6-b8bd-46ea-9638-d55cd5ed2569" providerId="ADAL" clId="{AD90FC1E-9F72-45A2-B1A9-6858F431483C}" dt="2026-09-16T17:02:05.085" v="38" actId="403"/>
      <pc:docMkLst>
        <pc:docMk/>
      </pc:docMkLst>
      <pc:sldChg chg="modSp mod">
        <pc:chgData name="Becky Koller" userId="8b3867a6-b8bd-46ea-9638-d55cd5ed2569" providerId="ADAL" clId="{AD90FC1E-9F72-45A2-B1A9-6858F431483C}" dt="2026-09-16T17:02:05.085" v="38" actId="403"/>
        <pc:sldMkLst>
          <pc:docMk/>
          <pc:sldMk cId="3789280653" sldId="272"/>
        </pc:sldMkLst>
        <pc:spChg chg="mod">
          <ac:chgData name="Becky Koller" userId="8b3867a6-b8bd-46ea-9638-d55cd5ed2569" providerId="ADAL" clId="{AD90FC1E-9F72-45A2-B1A9-6858F431483C}" dt="2026-09-16T17:02:05.085" v="38" actId="403"/>
          <ac:spMkLst>
            <pc:docMk/>
            <pc:sldMk cId="3789280653" sldId="272"/>
            <ac:spMk id="4" creationId="{E65E086C-2EDF-81A5-E2E6-E5C563E45266}"/>
          </ac:spMkLst>
        </pc:spChg>
      </pc:sldChg>
      <pc:sldChg chg="modSp mod">
        <pc:chgData name="Becky Koller" userId="8b3867a6-b8bd-46ea-9638-d55cd5ed2569" providerId="ADAL" clId="{AD90FC1E-9F72-45A2-B1A9-6858F431483C}" dt="2026-09-16T17:01:27.592" v="35" actId="20577"/>
        <pc:sldMkLst>
          <pc:docMk/>
          <pc:sldMk cId="2732098977" sldId="284"/>
        </pc:sldMkLst>
        <pc:spChg chg="mod">
          <ac:chgData name="Becky Koller" userId="8b3867a6-b8bd-46ea-9638-d55cd5ed2569" providerId="ADAL" clId="{AD90FC1E-9F72-45A2-B1A9-6858F431483C}" dt="2026-09-16T17:01:27.592" v="35" actId="20577"/>
          <ac:spMkLst>
            <pc:docMk/>
            <pc:sldMk cId="2732098977" sldId="284"/>
            <ac:spMk id="9" creationId="{AA99235C-7A5F-8BB6-5732-6F0FFD3D366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6_2#1">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0407F-191D-44EC-A3C5-69647440BFC9}" type="doc">
      <dgm:prSet loTypeId="urn:microsoft.com/office/officeart/2008/layout/LinedList" loCatId="list" qsTypeId="urn:microsoft.com/office/officeart/2005/8/quickstyle/simple4#1" qsCatId="simple" csTypeId="urn:microsoft.com/office/officeart/2005/8/colors/accent6_2#1" csCatId="accent6" phldr="1"/>
      <dgm:spPr/>
      <dgm:t>
        <a:bodyPr/>
        <a:lstStyle/>
        <a:p>
          <a:endParaRPr lang="en-US"/>
        </a:p>
      </dgm:t>
    </dgm:pt>
    <dgm:pt modelId="{4F2A1D3E-E19F-455D-859F-C40136366B3D}">
      <dgm:prSet custT="1"/>
      <dgm:spPr/>
      <dgm:t>
        <a:bodyPr/>
        <a:lstStyle/>
        <a:p>
          <a:pPr algn="ctr"/>
          <a:r>
            <a:rPr lang="en-US" sz="2800" dirty="0">
              <a:latin typeface="SassoonPrimaryInfant" pitchFamily="2" charset="0"/>
              <a:cs typeface="Times New Roman" panose="02020603050405020304" pitchFamily="18" charset="0"/>
            </a:rPr>
            <a:t>Every 10 reads</a:t>
          </a:r>
        </a:p>
        <a:p>
          <a:pPr algn="ctr"/>
          <a:r>
            <a:rPr lang="en-US" sz="2800" dirty="0">
              <a:latin typeface="SassoonPrimaryInfant" pitchFamily="2" charset="0"/>
              <a:cs typeface="Times New Roman" panose="02020603050405020304" pitchFamily="18" charset="0"/>
            </a:rPr>
            <a:t>special stamp in the reading diary</a:t>
          </a:r>
        </a:p>
      </dgm:t>
    </dgm:pt>
    <dgm:pt modelId="{D2DA1E0C-46CA-43FE-AD0E-1FF5A487E9EC}" type="parTrans" cxnId="{2DD1656A-1B48-4AFC-A65D-081443F407D0}">
      <dgm:prSet/>
      <dgm:spPr/>
      <dgm:t>
        <a:bodyPr/>
        <a:lstStyle/>
        <a:p>
          <a:endParaRPr lang="en-US">
            <a:latin typeface="+mn-lt"/>
          </a:endParaRPr>
        </a:p>
      </dgm:t>
    </dgm:pt>
    <dgm:pt modelId="{D34FF2C9-9A85-4762-AD7F-0FD4259109E1}" type="sibTrans" cxnId="{2DD1656A-1B48-4AFC-A65D-081443F407D0}">
      <dgm:prSet/>
      <dgm:spPr/>
      <dgm:t>
        <a:bodyPr/>
        <a:lstStyle/>
        <a:p>
          <a:endParaRPr lang="en-US">
            <a:latin typeface="+mn-lt"/>
          </a:endParaRPr>
        </a:p>
      </dgm:t>
    </dgm:pt>
    <dgm:pt modelId="{4A266DF3-F699-481D-952B-06E94865913D}">
      <dgm:prSet custT="1"/>
      <dgm:spPr/>
      <dgm:t>
        <a:bodyPr/>
        <a:lstStyle/>
        <a:p>
          <a:pPr algn="ctr"/>
          <a:r>
            <a:rPr lang="en-US" sz="2800" dirty="0">
              <a:latin typeface="SassoonPrimaryInfant" pitchFamily="2" charset="0"/>
              <a:cs typeface="Times New Roman" panose="02020603050405020304" pitchFamily="18" charset="0"/>
            </a:rPr>
            <a:t>50 reads</a:t>
          </a:r>
        </a:p>
        <a:p>
          <a:pPr algn="ctr"/>
          <a:r>
            <a:rPr lang="en-US" sz="2800" dirty="0">
              <a:latin typeface="SassoonPrimaryInfant" pitchFamily="2" charset="0"/>
              <a:cs typeface="Times New Roman" panose="02020603050405020304" pitchFamily="18" charset="0"/>
            </a:rPr>
            <a:t>bronze award</a:t>
          </a:r>
        </a:p>
      </dgm:t>
    </dgm:pt>
    <dgm:pt modelId="{59FC4C72-0240-44CF-8C29-7E4727E8C7E6}" type="parTrans" cxnId="{40A842E7-7BD1-4C4C-BC2D-27ADB1F124AC}">
      <dgm:prSet/>
      <dgm:spPr/>
      <dgm:t>
        <a:bodyPr/>
        <a:lstStyle/>
        <a:p>
          <a:endParaRPr lang="en-US">
            <a:latin typeface="+mn-lt"/>
          </a:endParaRPr>
        </a:p>
      </dgm:t>
    </dgm:pt>
    <dgm:pt modelId="{E43F7441-9245-4528-B8F7-2C400412818E}" type="sibTrans" cxnId="{40A842E7-7BD1-4C4C-BC2D-27ADB1F124AC}">
      <dgm:prSet/>
      <dgm:spPr/>
      <dgm:t>
        <a:bodyPr/>
        <a:lstStyle/>
        <a:p>
          <a:endParaRPr lang="en-US">
            <a:latin typeface="+mn-lt"/>
          </a:endParaRPr>
        </a:p>
      </dgm:t>
    </dgm:pt>
    <dgm:pt modelId="{01C95085-4C2D-4356-A570-C83CCEF090EE}">
      <dgm:prSet custT="1"/>
      <dgm:spPr/>
      <dgm:t>
        <a:bodyPr/>
        <a:lstStyle/>
        <a:p>
          <a:pPr algn="ctr"/>
          <a:r>
            <a:rPr lang="en-US" sz="2800" dirty="0">
              <a:latin typeface="SassoonPrimaryInfant" pitchFamily="2" charset="0"/>
              <a:cs typeface="Times New Roman" panose="02020603050405020304" pitchFamily="18" charset="0"/>
            </a:rPr>
            <a:t>100 reads</a:t>
          </a:r>
        </a:p>
        <a:p>
          <a:pPr algn="ctr"/>
          <a:r>
            <a:rPr lang="en-US" sz="2800" dirty="0">
              <a:latin typeface="SassoonPrimaryInfant" pitchFamily="2" charset="0"/>
              <a:cs typeface="Times New Roman" panose="02020603050405020304" pitchFamily="18" charset="0"/>
            </a:rPr>
            <a:t>silver award</a:t>
          </a:r>
        </a:p>
      </dgm:t>
    </dgm:pt>
    <dgm:pt modelId="{1A37DCC7-773C-40E2-8E5C-227CCAB23176}" type="parTrans" cxnId="{E4D79477-D677-4768-9595-5D84F3189B84}">
      <dgm:prSet/>
      <dgm:spPr/>
      <dgm:t>
        <a:bodyPr/>
        <a:lstStyle/>
        <a:p>
          <a:endParaRPr lang="en-US">
            <a:latin typeface="+mn-lt"/>
          </a:endParaRPr>
        </a:p>
      </dgm:t>
    </dgm:pt>
    <dgm:pt modelId="{0B095CAA-79B6-4FBE-87CC-C4771004C1DA}" type="sibTrans" cxnId="{E4D79477-D677-4768-9595-5D84F3189B84}">
      <dgm:prSet/>
      <dgm:spPr/>
      <dgm:t>
        <a:bodyPr/>
        <a:lstStyle/>
        <a:p>
          <a:endParaRPr lang="en-US">
            <a:latin typeface="+mn-lt"/>
          </a:endParaRPr>
        </a:p>
      </dgm:t>
    </dgm:pt>
    <dgm:pt modelId="{0744302F-FE80-4A21-8F48-80AF7C573D05}">
      <dgm:prSet custT="1"/>
      <dgm:spPr/>
      <dgm:t>
        <a:bodyPr/>
        <a:lstStyle/>
        <a:p>
          <a:pPr algn="ctr"/>
          <a:r>
            <a:rPr lang="en-US" sz="2800" dirty="0">
              <a:latin typeface="SassoonPrimaryInfant" pitchFamily="2" charset="0"/>
              <a:cs typeface="Times New Roman" panose="02020603050405020304" pitchFamily="18" charset="0"/>
            </a:rPr>
            <a:t>150 reads</a:t>
          </a:r>
        </a:p>
        <a:p>
          <a:pPr algn="ctr"/>
          <a:r>
            <a:rPr lang="en-US" sz="2800" dirty="0">
              <a:latin typeface="SassoonPrimaryInfant" pitchFamily="2" charset="0"/>
              <a:cs typeface="Times New Roman" panose="02020603050405020304" pitchFamily="18" charset="0"/>
            </a:rPr>
            <a:t>gold award</a:t>
          </a:r>
        </a:p>
      </dgm:t>
    </dgm:pt>
    <dgm:pt modelId="{F62031B4-9D20-48B1-8479-0E7A28243ACD}" type="parTrans" cxnId="{6F54B448-C903-4B1A-B913-000410367ED3}">
      <dgm:prSet/>
      <dgm:spPr/>
      <dgm:t>
        <a:bodyPr/>
        <a:lstStyle/>
        <a:p>
          <a:endParaRPr lang="en-US">
            <a:latin typeface="+mn-lt"/>
          </a:endParaRPr>
        </a:p>
      </dgm:t>
    </dgm:pt>
    <dgm:pt modelId="{15147C7B-1477-4765-85E8-62B7E1ABC25F}" type="sibTrans" cxnId="{6F54B448-C903-4B1A-B913-000410367ED3}">
      <dgm:prSet/>
      <dgm:spPr/>
      <dgm:t>
        <a:bodyPr/>
        <a:lstStyle/>
        <a:p>
          <a:endParaRPr lang="en-US">
            <a:latin typeface="+mn-lt"/>
          </a:endParaRPr>
        </a:p>
      </dgm:t>
    </dgm:pt>
    <dgm:pt modelId="{22B5111B-463D-47D1-954F-127C30012F9F}" type="pres">
      <dgm:prSet presAssocID="{6B10407F-191D-44EC-A3C5-69647440BFC9}" presName="vert0" presStyleCnt="0">
        <dgm:presLayoutVars>
          <dgm:dir/>
          <dgm:animOne val="branch"/>
          <dgm:animLvl val="lvl"/>
        </dgm:presLayoutVars>
      </dgm:prSet>
      <dgm:spPr/>
    </dgm:pt>
    <dgm:pt modelId="{10DA26D8-3205-49AB-9801-7479D75D0B9B}" type="pres">
      <dgm:prSet presAssocID="{4F2A1D3E-E19F-455D-859F-C40136366B3D}" presName="thickLine" presStyleLbl="alignNode1" presStyleIdx="0" presStyleCnt="4"/>
      <dgm:spPr/>
    </dgm:pt>
    <dgm:pt modelId="{678D6ACC-8BEB-4F60-8CD4-9CB2DDE72612}" type="pres">
      <dgm:prSet presAssocID="{4F2A1D3E-E19F-455D-859F-C40136366B3D}" presName="horz1" presStyleCnt="0"/>
      <dgm:spPr/>
    </dgm:pt>
    <dgm:pt modelId="{278D475D-CCFA-4E93-A503-7548BD710D98}" type="pres">
      <dgm:prSet presAssocID="{4F2A1D3E-E19F-455D-859F-C40136366B3D}" presName="tx1" presStyleLbl="revTx" presStyleIdx="0" presStyleCnt="4"/>
      <dgm:spPr/>
    </dgm:pt>
    <dgm:pt modelId="{51866F1A-9654-4DD6-B628-9CEF2A359C7D}" type="pres">
      <dgm:prSet presAssocID="{4F2A1D3E-E19F-455D-859F-C40136366B3D}" presName="vert1" presStyleCnt="0"/>
      <dgm:spPr/>
    </dgm:pt>
    <dgm:pt modelId="{D3985387-25A2-4EB6-99AD-2664D2661A5C}" type="pres">
      <dgm:prSet presAssocID="{4A266DF3-F699-481D-952B-06E94865913D}" presName="thickLine" presStyleLbl="alignNode1" presStyleIdx="1" presStyleCnt="4"/>
      <dgm:spPr/>
    </dgm:pt>
    <dgm:pt modelId="{D93FF54B-7422-4E12-8F54-0440562FEA00}" type="pres">
      <dgm:prSet presAssocID="{4A266DF3-F699-481D-952B-06E94865913D}" presName="horz1" presStyleCnt="0"/>
      <dgm:spPr/>
    </dgm:pt>
    <dgm:pt modelId="{3844A50A-7598-4C44-A3FD-CCE61E6BCEA0}" type="pres">
      <dgm:prSet presAssocID="{4A266DF3-F699-481D-952B-06E94865913D}" presName="tx1" presStyleLbl="revTx" presStyleIdx="1" presStyleCnt="4"/>
      <dgm:spPr/>
    </dgm:pt>
    <dgm:pt modelId="{52264B7A-13F0-4086-9BFF-154C471D9488}" type="pres">
      <dgm:prSet presAssocID="{4A266DF3-F699-481D-952B-06E94865913D}" presName="vert1" presStyleCnt="0"/>
      <dgm:spPr/>
    </dgm:pt>
    <dgm:pt modelId="{0E99E569-0DA0-4A1F-855A-45FE9C2A465F}" type="pres">
      <dgm:prSet presAssocID="{01C95085-4C2D-4356-A570-C83CCEF090EE}" presName="thickLine" presStyleLbl="alignNode1" presStyleIdx="2" presStyleCnt="4"/>
      <dgm:spPr/>
    </dgm:pt>
    <dgm:pt modelId="{E928D5FC-4B8D-4EAC-BECF-2325D3247CB5}" type="pres">
      <dgm:prSet presAssocID="{01C95085-4C2D-4356-A570-C83CCEF090EE}" presName="horz1" presStyleCnt="0"/>
      <dgm:spPr/>
    </dgm:pt>
    <dgm:pt modelId="{A6486D84-853E-4D93-85FB-A93C2AB50F27}" type="pres">
      <dgm:prSet presAssocID="{01C95085-4C2D-4356-A570-C83CCEF090EE}" presName="tx1" presStyleLbl="revTx" presStyleIdx="2" presStyleCnt="4"/>
      <dgm:spPr/>
    </dgm:pt>
    <dgm:pt modelId="{E0FEAD18-8D45-4A8F-BDC5-71384C79ABB6}" type="pres">
      <dgm:prSet presAssocID="{01C95085-4C2D-4356-A570-C83CCEF090EE}" presName="vert1" presStyleCnt="0"/>
      <dgm:spPr/>
    </dgm:pt>
    <dgm:pt modelId="{0E419124-2FCF-43D5-BF44-3E185E381CAF}" type="pres">
      <dgm:prSet presAssocID="{0744302F-FE80-4A21-8F48-80AF7C573D05}" presName="thickLine" presStyleLbl="alignNode1" presStyleIdx="3" presStyleCnt="4"/>
      <dgm:spPr/>
    </dgm:pt>
    <dgm:pt modelId="{016670BC-15F8-43BA-9C8C-10356130B131}" type="pres">
      <dgm:prSet presAssocID="{0744302F-FE80-4A21-8F48-80AF7C573D05}" presName="horz1" presStyleCnt="0"/>
      <dgm:spPr/>
    </dgm:pt>
    <dgm:pt modelId="{193E6818-D85B-45EA-925F-270217CFF92B}" type="pres">
      <dgm:prSet presAssocID="{0744302F-FE80-4A21-8F48-80AF7C573D05}" presName="tx1" presStyleLbl="revTx" presStyleIdx="3" presStyleCnt="4"/>
      <dgm:spPr/>
    </dgm:pt>
    <dgm:pt modelId="{BC68D606-70C8-42B9-94DE-3C2DF7824FEC}" type="pres">
      <dgm:prSet presAssocID="{0744302F-FE80-4A21-8F48-80AF7C573D05}" presName="vert1" presStyleCnt="0"/>
      <dgm:spPr/>
    </dgm:pt>
  </dgm:ptLst>
  <dgm:cxnLst>
    <dgm:cxn modelId="{71B14908-DFD0-4B52-A569-796A61CDEA6D}" type="presOf" srcId="{4A266DF3-F699-481D-952B-06E94865913D}" destId="{3844A50A-7598-4C44-A3FD-CCE61E6BCEA0}" srcOrd="0" destOrd="0" presId="urn:microsoft.com/office/officeart/2008/layout/LinedList"/>
    <dgm:cxn modelId="{8BD2321A-3366-4BD9-85BD-7B0534FF2C6F}" type="presOf" srcId="{0744302F-FE80-4A21-8F48-80AF7C573D05}" destId="{193E6818-D85B-45EA-925F-270217CFF92B}" srcOrd="0" destOrd="0" presId="urn:microsoft.com/office/officeart/2008/layout/LinedList"/>
    <dgm:cxn modelId="{CCFDB124-A83D-4064-9873-74E1C8F45FAA}" type="presOf" srcId="{4F2A1D3E-E19F-455D-859F-C40136366B3D}" destId="{278D475D-CCFA-4E93-A503-7548BD710D98}" srcOrd="0" destOrd="0" presId="urn:microsoft.com/office/officeart/2008/layout/LinedList"/>
    <dgm:cxn modelId="{FFED8F60-F3D0-41E6-94FC-E9AB154C2B38}" type="presOf" srcId="{6B10407F-191D-44EC-A3C5-69647440BFC9}" destId="{22B5111B-463D-47D1-954F-127C30012F9F}" srcOrd="0" destOrd="0" presId="urn:microsoft.com/office/officeart/2008/layout/LinedList"/>
    <dgm:cxn modelId="{6F54B448-C903-4B1A-B913-000410367ED3}" srcId="{6B10407F-191D-44EC-A3C5-69647440BFC9}" destId="{0744302F-FE80-4A21-8F48-80AF7C573D05}" srcOrd="3" destOrd="0" parTransId="{F62031B4-9D20-48B1-8479-0E7A28243ACD}" sibTransId="{15147C7B-1477-4765-85E8-62B7E1ABC25F}"/>
    <dgm:cxn modelId="{2DD1656A-1B48-4AFC-A65D-081443F407D0}" srcId="{6B10407F-191D-44EC-A3C5-69647440BFC9}" destId="{4F2A1D3E-E19F-455D-859F-C40136366B3D}" srcOrd="0" destOrd="0" parTransId="{D2DA1E0C-46CA-43FE-AD0E-1FF5A487E9EC}" sibTransId="{D34FF2C9-9A85-4762-AD7F-0FD4259109E1}"/>
    <dgm:cxn modelId="{E4D79477-D677-4768-9595-5D84F3189B84}" srcId="{6B10407F-191D-44EC-A3C5-69647440BFC9}" destId="{01C95085-4C2D-4356-A570-C83CCEF090EE}" srcOrd="2" destOrd="0" parTransId="{1A37DCC7-773C-40E2-8E5C-227CCAB23176}" sibTransId="{0B095CAA-79B6-4FBE-87CC-C4771004C1DA}"/>
    <dgm:cxn modelId="{FC1581E0-9AF9-452C-B330-AADCD0AC8668}" type="presOf" srcId="{01C95085-4C2D-4356-A570-C83CCEF090EE}" destId="{A6486D84-853E-4D93-85FB-A93C2AB50F27}" srcOrd="0" destOrd="0" presId="urn:microsoft.com/office/officeart/2008/layout/LinedList"/>
    <dgm:cxn modelId="{40A842E7-7BD1-4C4C-BC2D-27ADB1F124AC}" srcId="{6B10407F-191D-44EC-A3C5-69647440BFC9}" destId="{4A266DF3-F699-481D-952B-06E94865913D}" srcOrd="1" destOrd="0" parTransId="{59FC4C72-0240-44CF-8C29-7E4727E8C7E6}" sibTransId="{E43F7441-9245-4528-B8F7-2C400412818E}"/>
    <dgm:cxn modelId="{08CEAF35-5045-4A1B-858A-CF6CAF90FE23}" type="presParOf" srcId="{22B5111B-463D-47D1-954F-127C30012F9F}" destId="{10DA26D8-3205-49AB-9801-7479D75D0B9B}" srcOrd="0" destOrd="0" presId="urn:microsoft.com/office/officeart/2008/layout/LinedList"/>
    <dgm:cxn modelId="{F00F9E27-E394-4EF7-BF81-0BED2A9A8719}" type="presParOf" srcId="{22B5111B-463D-47D1-954F-127C30012F9F}" destId="{678D6ACC-8BEB-4F60-8CD4-9CB2DDE72612}" srcOrd="1" destOrd="0" presId="urn:microsoft.com/office/officeart/2008/layout/LinedList"/>
    <dgm:cxn modelId="{5D03E00A-53A4-48C5-BC20-D2192A849477}" type="presParOf" srcId="{678D6ACC-8BEB-4F60-8CD4-9CB2DDE72612}" destId="{278D475D-CCFA-4E93-A503-7548BD710D98}" srcOrd="0" destOrd="0" presId="urn:microsoft.com/office/officeart/2008/layout/LinedList"/>
    <dgm:cxn modelId="{C3CBB2E8-EA79-4E00-9622-8364B735AA1B}" type="presParOf" srcId="{678D6ACC-8BEB-4F60-8CD4-9CB2DDE72612}" destId="{51866F1A-9654-4DD6-B628-9CEF2A359C7D}" srcOrd="1" destOrd="0" presId="urn:microsoft.com/office/officeart/2008/layout/LinedList"/>
    <dgm:cxn modelId="{3987093D-53E7-4975-A887-090D5D176C22}" type="presParOf" srcId="{22B5111B-463D-47D1-954F-127C30012F9F}" destId="{D3985387-25A2-4EB6-99AD-2664D2661A5C}" srcOrd="2" destOrd="0" presId="urn:microsoft.com/office/officeart/2008/layout/LinedList"/>
    <dgm:cxn modelId="{4F2E58A3-613C-4528-A234-71B5E6437DE8}" type="presParOf" srcId="{22B5111B-463D-47D1-954F-127C30012F9F}" destId="{D93FF54B-7422-4E12-8F54-0440562FEA00}" srcOrd="3" destOrd="0" presId="urn:microsoft.com/office/officeart/2008/layout/LinedList"/>
    <dgm:cxn modelId="{CC4F92C3-0662-4B99-85AE-8CDFF335B722}" type="presParOf" srcId="{D93FF54B-7422-4E12-8F54-0440562FEA00}" destId="{3844A50A-7598-4C44-A3FD-CCE61E6BCEA0}" srcOrd="0" destOrd="0" presId="urn:microsoft.com/office/officeart/2008/layout/LinedList"/>
    <dgm:cxn modelId="{2CC6B806-82C6-41CE-A4CA-41827D2106FA}" type="presParOf" srcId="{D93FF54B-7422-4E12-8F54-0440562FEA00}" destId="{52264B7A-13F0-4086-9BFF-154C471D9488}" srcOrd="1" destOrd="0" presId="urn:microsoft.com/office/officeart/2008/layout/LinedList"/>
    <dgm:cxn modelId="{C7AA6E1D-A88B-4F24-80C9-B9A051379DFC}" type="presParOf" srcId="{22B5111B-463D-47D1-954F-127C30012F9F}" destId="{0E99E569-0DA0-4A1F-855A-45FE9C2A465F}" srcOrd="4" destOrd="0" presId="urn:microsoft.com/office/officeart/2008/layout/LinedList"/>
    <dgm:cxn modelId="{700CBC55-B851-4E9E-BDA5-9A9A40E0B52D}" type="presParOf" srcId="{22B5111B-463D-47D1-954F-127C30012F9F}" destId="{E928D5FC-4B8D-4EAC-BECF-2325D3247CB5}" srcOrd="5" destOrd="0" presId="urn:microsoft.com/office/officeart/2008/layout/LinedList"/>
    <dgm:cxn modelId="{9D83811F-0910-48F8-A286-92F60FA904DE}" type="presParOf" srcId="{E928D5FC-4B8D-4EAC-BECF-2325D3247CB5}" destId="{A6486D84-853E-4D93-85FB-A93C2AB50F27}" srcOrd="0" destOrd="0" presId="urn:microsoft.com/office/officeart/2008/layout/LinedList"/>
    <dgm:cxn modelId="{BF615345-0274-4CA4-B833-7F15C5E43C6A}" type="presParOf" srcId="{E928D5FC-4B8D-4EAC-BECF-2325D3247CB5}" destId="{E0FEAD18-8D45-4A8F-BDC5-71384C79ABB6}" srcOrd="1" destOrd="0" presId="urn:microsoft.com/office/officeart/2008/layout/LinedList"/>
    <dgm:cxn modelId="{E740907B-633E-4E30-B872-FBAC3F50C4AC}" type="presParOf" srcId="{22B5111B-463D-47D1-954F-127C30012F9F}" destId="{0E419124-2FCF-43D5-BF44-3E185E381CAF}" srcOrd="6" destOrd="0" presId="urn:microsoft.com/office/officeart/2008/layout/LinedList"/>
    <dgm:cxn modelId="{30DE51C2-8FC6-4561-8544-DB469E44896A}" type="presParOf" srcId="{22B5111B-463D-47D1-954F-127C30012F9F}" destId="{016670BC-15F8-43BA-9C8C-10356130B131}" srcOrd="7" destOrd="0" presId="urn:microsoft.com/office/officeart/2008/layout/LinedList"/>
    <dgm:cxn modelId="{714D7DAA-1A2C-42D7-9714-CA126D6E0644}" type="presParOf" srcId="{016670BC-15F8-43BA-9C8C-10356130B131}" destId="{193E6818-D85B-45EA-925F-270217CFF92B}" srcOrd="0" destOrd="0" presId="urn:microsoft.com/office/officeart/2008/layout/LinedList"/>
    <dgm:cxn modelId="{E0EFE213-3240-4C2B-BB7D-3A9F227ECFAC}" type="presParOf" srcId="{016670BC-15F8-43BA-9C8C-10356130B131}" destId="{BC68D606-70C8-42B9-94DE-3C2DF7824FE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A26D8-3205-49AB-9801-7479D75D0B9B}">
      <dsp:nvSpPr>
        <dsp:cNvPr id="0" name=""/>
        <dsp:cNvSpPr/>
      </dsp:nvSpPr>
      <dsp:spPr>
        <a:xfrm>
          <a:off x="0" y="0"/>
          <a:ext cx="6305550" cy="0"/>
        </a:xfrm>
        <a:prstGeom prst="line">
          <a:avLst/>
        </a:prstGeom>
        <a:gradFill rotWithShape="0">
          <a:gsLst>
            <a:gs pos="0">
              <a:schemeClr val="accent6">
                <a:hueOff val="0"/>
                <a:satOff val="0"/>
                <a:lumOff val="0"/>
                <a:alphaOff val="0"/>
                <a:tint val="94000"/>
                <a:satMod val="103000"/>
                <a:lumMod val="102000"/>
              </a:schemeClr>
            </a:gs>
            <a:gs pos="50000">
              <a:schemeClr val="accent6">
                <a:hueOff val="0"/>
                <a:satOff val="0"/>
                <a:lumOff val="0"/>
                <a:alphaOff val="0"/>
                <a:shade val="100000"/>
                <a:satMod val="110000"/>
                <a:lumMod val="100000"/>
              </a:schemeClr>
            </a:gs>
            <a:gs pos="100000">
              <a:schemeClr val="accent6">
                <a:hueOff val="0"/>
                <a:satOff val="0"/>
                <a:lumOff val="0"/>
                <a:alphaOff val="0"/>
                <a:shade val="78000"/>
                <a:satMod val="120000"/>
                <a:lumMod val="99000"/>
              </a:schemeClr>
            </a:gs>
          </a:gsLst>
          <a:lin ang="5400000" scaled="0"/>
        </a:gradFill>
        <a:ln w="6350" cap="flat" cmpd="sng" algn="in">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78D475D-CCFA-4E93-A503-7548BD710D98}">
      <dsp:nvSpPr>
        <dsp:cNvPr id="0" name=""/>
        <dsp:cNvSpPr/>
      </dsp:nvSpPr>
      <dsp:spPr>
        <a:xfrm>
          <a:off x="0" y="0"/>
          <a:ext cx="6305550" cy="1403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None/>
          </a:pPr>
          <a:r>
            <a:rPr lang="en-US" sz="2800" kern="1200" dirty="0">
              <a:latin typeface="SassoonPrimaryInfant" pitchFamily="2" charset="0"/>
              <a:cs typeface="Times New Roman" panose="02020603050405020304" pitchFamily="18" charset="0"/>
            </a:rPr>
            <a:t>Every 10 reads</a:t>
          </a:r>
        </a:p>
        <a:p>
          <a:pPr marL="0" lvl="0" indent="0" algn="ctr" defTabSz="1244600">
            <a:lnSpc>
              <a:spcPct val="90000"/>
            </a:lnSpc>
            <a:spcBef>
              <a:spcPct val="0"/>
            </a:spcBef>
            <a:spcAft>
              <a:spcPct val="35000"/>
            </a:spcAft>
            <a:buNone/>
          </a:pPr>
          <a:r>
            <a:rPr lang="en-US" sz="2800" kern="1200" dirty="0">
              <a:latin typeface="SassoonPrimaryInfant" pitchFamily="2" charset="0"/>
              <a:cs typeface="Times New Roman" panose="02020603050405020304" pitchFamily="18" charset="0"/>
            </a:rPr>
            <a:t>special stamp in the reading diary</a:t>
          </a:r>
        </a:p>
      </dsp:txBody>
      <dsp:txXfrm>
        <a:off x="0" y="0"/>
        <a:ext cx="6305550" cy="1403746"/>
      </dsp:txXfrm>
    </dsp:sp>
    <dsp:sp modelId="{D3985387-25A2-4EB6-99AD-2664D2661A5C}">
      <dsp:nvSpPr>
        <dsp:cNvPr id="0" name=""/>
        <dsp:cNvSpPr/>
      </dsp:nvSpPr>
      <dsp:spPr>
        <a:xfrm>
          <a:off x="0" y="1403746"/>
          <a:ext cx="6305550" cy="0"/>
        </a:xfrm>
        <a:prstGeom prst="line">
          <a:avLst/>
        </a:prstGeom>
        <a:gradFill rotWithShape="0">
          <a:gsLst>
            <a:gs pos="0">
              <a:schemeClr val="accent6">
                <a:hueOff val="0"/>
                <a:satOff val="0"/>
                <a:lumOff val="0"/>
                <a:alphaOff val="0"/>
                <a:tint val="94000"/>
                <a:satMod val="103000"/>
                <a:lumMod val="102000"/>
              </a:schemeClr>
            </a:gs>
            <a:gs pos="50000">
              <a:schemeClr val="accent6">
                <a:hueOff val="0"/>
                <a:satOff val="0"/>
                <a:lumOff val="0"/>
                <a:alphaOff val="0"/>
                <a:shade val="100000"/>
                <a:satMod val="110000"/>
                <a:lumMod val="100000"/>
              </a:schemeClr>
            </a:gs>
            <a:gs pos="100000">
              <a:schemeClr val="accent6">
                <a:hueOff val="0"/>
                <a:satOff val="0"/>
                <a:lumOff val="0"/>
                <a:alphaOff val="0"/>
                <a:shade val="78000"/>
                <a:satMod val="120000"/>
                <a:lumMod val="99000"/>
              </a:schemeClr>
            </a:gs>
          </a:gsLst>
          <a:lin ang="5400000" scaled="0"/>
        </a:gradFill>
        <a:ln w="6350" cap="flat" cmpd="sng" algn="in">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844A50A-7598-4C44-A3FD-CCE61E6BCEA0}">
      <dsp:nvSpPr>
        <dsp:cNvPr id="0" name=""/>
        <dsp:cNvSpPr/>
      </dsp:nvSpPr>
      <dsp:spPr>
        <a:xfrm>
          <a:off x="0" y="1403746"/>
          <a:ext cx="6305550" cy="1403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None/>
          </a:pPr>
          <a:r>
            <a:rPr lang="en-US" sz="2800" kern="1200" dirty="0">
              <a:latin typeface="SassoonPrimaryInfant" pitchFamily="2" charset="0"/>
              <a:cs typeface="Times New Roman" panose="02020603050405020304" pitchFamily="18" charset="0"/>
            </a:rPr>
            <a:t>50 reads</a:t>
          </a:r>
        </a:p>
        <a:p>
          <a:pPr marL="0" lvl="0" indent="0" algn="ctr" defTabSz="1244600">
            <a:lnSpc>
              <a:spcPct val="90000"/>
            </a:lnSpc>
            <a:spcBef>
              <a:spcPct val="0"/>
            </a:spcBef>
            <a:spcAft>
              <a:spcPct val="35000"/>
            </a:spcAft>
            <a:buNone/>
          </a:pPr>
          <a:r>
            <a:rPr lang="en-US" sz="2800" kern="1200" dirty="0">
              <a:latin typeface="SassoonPrimaryInfant" pitchFamily="2" charset="0"/>
              <a:cs typeface="Times New Roman" panose="02020603050405020304" pitchFamily="18" charset="0"/>
            </a:rPr>
            <a:t>bronze award</a:t>
          </a:r>
        </a:p>
      </dsp:txBody>
      <dsp:txXfrm>
        <a:off x="0" y="1403746"/>
        <a:ext cx="6305550" cy="1403746"/>
      </dsp:txXfrm>
    </dsp:sp>
    <dsp:sp modelId="{0E99E569-0DA0-4A1F-855A-45FE9C2A465F}">
      <dsp:nvSpPr>
        <dsp:cNvPr id="0" name=""/>
        <dsp:cNvSpPr/>
      </dsp:nvSpPr>
      <dsp:spPr>
        <a:xfrm>
          <a:off x="0" y="2807493"/>
          <a:ext cx="6305550" cy="0"/>
        </a:xfrm>
        <a:prstGeom prst="line">
          <a:avLst/>
        </a:prstGeom>
        <a:gradFill rotWithShape="0">
          <a:gsLst>
            <a:gs pos="0">
              <a:schemeClr val="accent6">
                <a:hueOff val="0"/>
                <a:satOff val="0"/>
                <a:lumOff val="0"/>
                <a:alphaOff val="0"/>
                <a:tint val="94000"/>
                <a:satMod val="103000"/>
                <a:lumMod val="102000"/>
              </a:schemeClr>
            </a:gs>
            <a:gs pos="50000">
              <a:schemeClr val="accent6">
                <a:hueOff val="0"/>
                <a:satOff val="0"/>
                <a:lumOff val="0"/>
                <a:alphaOff val="0"/>
                <a:shade val="100000"/>
                <a:satMod val="110000"/>
                <a:lumMod val="100000"/>
              </a:schemeClr>
            </a:gs>
            <a:gs pos="100000">
              <a:schemeClr val="accent6">
                <a:hueOff val="0"/>
                <a:satOff val="0"/>
                <a:lumOff val="0"/>
                <a:alphaOff val="0"/>
                <a:shade val="78000"/>
                <a:satMod val="120000"/>
                <a:lumMod val="99000"/>
              </a:schemeClr>
            </a:gs>
          </a:gsLst>
          <a:lin ang="5400000" scaled="0"/>
        </a:gradFill>
        <a:ln w="6350" cap="flat" cmpd="sng" algn="in">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6486D84-853E-4D93-85FB-A93C2AB50F27}">
      <dsp:nvSpPr>
        <dsp:cNvPr id="0" name=""/>
        <dsp:cNvSpPr/>
      </dsp:nvSpPr>
      <dsp:spPr>
        <a:xfrm>
          <a:off x="0" y="2807493"/>
          <a:ext cx="6305550" cy="1403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None/>
          </a:pPr>
          <a:r>
            <a:rPr lang="en-US" sz="2800" kern="1200" dirty="0">
              <a:latin typeface="SassoonPrimaryInfant" pitchFamily="2" charset="0"/>
              <a:cs typeface="Times New Roman" panose="02020603050405020304" pitchFamily="18" charset="0"/>
            </a:rPr>
            <a:t>100 reads</a:t>
          </a:r>
        </a:p>
        <a:p>
          <a:pPr marL="0" lvl="0" indent="0" algn="ctr" defTabSz="1244600">
            <a:lnSpc>
              <a:spcPct val="90000"/>
            </a:lnSpc>
            <a:spcBef>
              <a:spcPct val="0"/>
            </a:spcBef>
            <a:spcAft>
              <a:spcPct val="35000"/>
            </a:spcAft>
            <a:buNone/>
          </a:pPr>
          <a:r>
            <a:rPr lang="en-US" sz="2800" kern="1200" dirty="0">
              <a:latin typeface="SassoonPrimaryInfant" pitchFamily="2" charset="0"/>
              <a:cs typeface="Times New Roman" panose="02020603050405020304" pitchFamily="18" charset="0"/>
            </a:rPr>
            <a:t>silver award</a:t>
          </a:r>
        </a:p>
      </dsp:txBody>
      <dsp:txXfrm>
        <a:off x="0" y="2807493"/>
        <a:ext cx="6305550" cy="1403746"/>
      </dsp:txXfrm>
    </dsp:sp>
    <dsp:sp modelId="{0E419124-2FCF-43D5-BF44-3E185E381CAF}">
      <dsp:nvSpPr>
        <dsp:cNvPr id="0" name=""/>
        <dsp:cNvSpPr/>
      </dsp:nvSpPr>
      <dsp:spPr>
        <a:xfrm>
          <a:off x="0" y="4211240"/>
          <a:ext cx="6305550" cy="0"/>
        </a:xfrm>
        <a:prstGeom prst="line">
          <a:avLst/>
        </a:prstGeom>
        <a:gradFill rotWithShape="0">
          <a:gsLst>
            <a:gs pos="0">
              <a:schemeClr val="accent6">
                <a:hueOff val="0"/>
                <a:satOff val="0"/>
                <a:lumOff val="0"/>
                <a:alphaOff val="0"/>
                <a:tint val="94000"/>
                <a:satMod val="103000"/>
                <a:lumMod val="102000"/>
              </a:schemeClr>
            </a:gs>
            <a:gs pos="50000">
              <a:schemeClr val="accent6">
                <a:hueOff val="0"/>
                <a:satOff val="0"/>
                <a:lumOff val="0"/>
                <a:alphaOff val="0"/>
                <a:shade val="100000"/>
                <a:satMod val="110000"/>
                <a:lumMod val="100000"/>
              </a:schemeClr>
            </a:gs>
            <a:gs pos="100000">
              <a:schemeClr val="accent6">
                <a:hueOff val="0"/>
                <a:satOff val="0"/>
                <a:lumOff val="0"/>
                <a:alphaOff val="0"/>
                <a:shade val="78000"/>
                <a:satMod val="120000"/>
                <a:lumMod val="99000"/>
              </a:schemeClr>
            </a:gs>
          </a:gsLst>
          <a:lin ang="5400000" scaled="0"/>
        </a:gradFill>
        <a:ln w="6350" cap="flat" cmpd="sng" algn="in">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93E6818-D85B-45EA-925F-270217CFF92B}">
      <dsp:nvSpPr>
        <dsp:cNvPr id="0" name=""/>
        <dsp:cNvSpPr/>
      </dsp:nvSpPr>
      <dsp:spPr>
        <a:xfrm>
          <a:off x="0" y="4211240"/>
          <a:ext cx="6305550" cy="1403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None/>
          </a:pPr>
          <a:r>
            <a:rPr lang="en-US" sz="2800" kern="1200" dirty="0">
              <a:latin typeface="SassoonPrimaryInfant" pitchFamily="2" charset="0"/>
              <a:cs typeface="Times New Roman" panose="02020603050405020304" pitchFamily="18" charset="0"/>
            </a:rPr>
            <a:t>150 reads</a:t>
          </a:r>
        </a:p>
        <a:p>
          <a:pPr marL="0" lvl="0" indent="0" algn="ctr" defTabSz="1244600">
            <a:lnSpc>
              <a:spcPct val="90000"/>
            </a:lnSpc>
            <a:spcBef>
              <a:spcPct val="0"/>
            </a:spcBef>
            <a:spcAft>
              <a:spcPct val="35000"/>
            </a:spcAft>
            <a:buNone/>
          </a:pPr>
          <a:r>
            <a:rPr lang="en-US" sz="2800" kern="1200" dirty="0">
              <a:latin typeface="SassoonPrimaryInfant" pitchFamily="2" charset="0"/>
              <a:cs typeface="Times New Roman" panose="02020603050405020304" pitchFamily="18" charset="0"/>
            </a:rPr>
            <a:t>gold award</a:t>
          </a:r>
        </a:p>
      </dsp:txBody>
      <dsp:txXfrm>
        <a:off x="0" y="4211240"/>
        <a:ext cx="6305550" cy="140374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86C3D2F-5A05-4596-A225-FC14565701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39C051B-F26C-4470-B56C-092B4E1C4CF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8E9A1B5-1BE4-4CD6-80C4-143959F034D3}" type="datetimeFigureOut">
              <a:rPr lang="en-US" smtClean="0"/>
              <a:t>9/16/2026</a:t>
            </a:fld>
            <a:endParaRPr lang="en-US" dirty="0"/>
          </a:p>
        </p:txBody>
      </p:sp>
      <p:sp>
        <p:nvSpPr>
          <p:cNvPr id="4" name="Footer Placeholder 3">
            <a:extLst>
              <a:ext uri="{FF2B5EF4-FFF2-40B4-BE49-F238E27FC236}">
                <a16:creationId xmlns:a16="http://schemas.microsoft.com/office/drawing/2014/main" id="{CD59DB8B-3A1C-4291-8A97-C19C5D31C36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9E6310B9-42FE-4FE9-8C0B-5C7382DBB0E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EFCFFF0-B784-4FE7-8A38-F89DE294F830}" type="slidenum">
              <a:rPr lang="en-US" smtClean="0"/>
              <a:t>‹#›</a:t>
            </a:fld>
            <a:endParaRPr lang="en-US" dirty="0"/>
          </a:p>
        </p:txBody>
      </p:sp>
    </p:spTree>
    <p:extLst>
      <p:ext uri="{BB962C8B-B14F-4D97-AF65-F5344CB8AC3E}">
        <p14:creationId xmlns:p14="http://schemas.microsoft.com/office/powerpoint/2010/main" val="2101566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E6120A-21AF-4F12-ABAA-66A70823631B}" type="datetimeFigureOut">
              <a:rPr lang="en-US" smtClean="0"/>
              <a:t>9/16/2026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8C672F-171E-46DC-915C-C7BCF99F5C42}" type="slidenum">
              <a:rPr lang="en-US" smtClean="0"/>
              <a:t>‹#›</a:t>
            </a:fld>
            <a:endParaRPr lang="en-US" dirty="0"/>
          </a:p>
        </p:txBody>
      </p:sp>
    </p:spTree>
    <p:extLst>
      <p:ext uri="{BB962C8B-B14F-4D97-AF65-F5344CB8AC3E}">
        <p14:creationId xmlns:p14="http://schemas.microsoft.com/office/powerpoint/2010/main" val="1958498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8C672F-171E-46DC-915C-C7BCF99F5C42}" type="slidenum">
              <a:rPr lang="en-US" smtClean="0"/>
              <a:t>1</a:t>
            </a:fld>
            <a:endParaRPr lang="en-US" dirty="0"/>
          </a:p>
        </p:txBody>
      </p:sp>
    </p:spTree>
    <p:extLst>
      <p:ext uri="{BB962C8B-B14F-4D97-AF65-F5344CB8AC3E}">
        <p14:creationId xmlns:p14="http://schemas.microsoft.com/office/powerpoint/2010/main" val="3575856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7006F-B63D-A6F4-A24C-836AE77EC6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B36B1B-CEB9-5ED1-6076-F5DABEB647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1EFBBE-CBB7-7938-75A2-004AD965421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5A98EF4-78AA-220A-8EAF-86B3A1D6CFA7}"/>
              </a:ext>
            </a:extLst>
          </p:cNvPr>
          <p:cNvSpPr>
            <a:spLocks noGrp="1"/>
          </p:cNvSpPr>
          <p:nvPr>
            <p:ph type="sldNum" sz="quarter" idx="5"/>
          </p:nvPr>
        </p:nvSpPr>
        <p:spPr/>
        <p:txBody>
          <a:bodyPr/>
          <a:lstStyle/>
          <a:p>
            <a:fld id="{998C672F-171E-46DC-915C-C7BCF99F5C42}" type="slidenum">
              <a:rPr lang="en-US" smtClean="0"/>
              <a:t>2</a:t>
            </a:fld>
            <a:endParaRPr lang="en-US" dirty="0"/>
          </a:p>
        </p:txBody>
      </p:sp>
    </p:spTree>
    <p:extLst>
      <p:ext uri="{BB962C8B-B14F-4D97-AF65-F5344CB8AC3E}">
        <p14:creationId xmlns:p14="http://schemas.microsoft.com/office/powerpoint/2010/main" val="47238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617AC-D814-C707-E4FC-66F821C702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13E4A-00FB-F1A7-FCED-150CC738D1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F78545-B902-AD96-C679-A2FEF423D4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F72528-252F-DE97-ACAA-341717150D60}"/>
              </a:ext>
            </a:extLst>
          </p:cNvPr>
          <p:cNvSpPr>
            <a:spLocks noGrp="1"/>
          </p:cNvSpPr>
          <p:nvPr>
            <p:ph type="sldNum" sz="quarter" idx="5"/>
          </p:nvPr>
        </p:nvSpPr>
        <p:spPr/>
        <p:txBody>
          <a:bodyPr/>
          <a:lstStyle/>
          <a:p>
            <a:fld id="{998C672F-171E-46DC-915C-C7BCF99F5C42}" type="slidenum">
              <a:rPr lang="en-US" smtClean="0"/>
              <a:t>3</a:t>
            </a:fld>
            <a:endParaRPr lang="en-US" dirty="0"/>
          </a:p>
        </p:txBody>
      </p:sp>
    </p:spTree>
    <p:extLst>
      <p:ext uri="{BB962C8B-B14F-4D97-AF65-F5344CB8AC3E}">
        <p14:creationId xmlns:p14="http://schemas.microsoft.com/office/powerpoint/2010/main" val="40935464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BBE87-1D6A-902B-D7DF-0CD11B012F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64D86B-F635-8424-E570-64E59475B1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FAE63B-6B11-9F4D-6AFB-8DB37EBF706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F3CA845-2306-F45B-0219-D6F5C870DEEA}"/>
              </a:ext>
            </a:extLst>
          </p:cNvPr>
          <p:cNvSpPr>
            <a:spLocks noGrp="1"/>
          </p:cNvSpPr>
          <p:nvPr>
            <p:ph type="sldNum" sz="quarter" idx="5"/>
          </p:nvPr>
        </p:nvSpPr>
        <p:spPr/>
        <p:txBody>
          <a:bodyPr/>
          <a:lstStyle/>
          <a:p>
            <a:fld id="{998C672F-171E-46DC-915C-C7BCF99F5C42}" type="slidenum">
              <a:rPr lang="en-US" smtClean="0"/>
              <a:t>4</a:t>
            </a:fld>
            <a:endParaRPr lang="en-US" dirty="0"/>
          </a:p>
        </p:txBody>
      </p:sp>
    </p:spTree>
    <p:extLst>
      <p:ext uri="{BB962C8B-B14F-4D97-AF65-F5344CB8AC3E}">
        <p14:creationId xmlns:p14="http://schemas.microsoft.com/office/powerpoint/2010/main" val="732589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98C672F-171E-46DC-915C-C7BCF99F5C42}" type="slidenum">
              <a:rPr lang="en-US" smtClean="0"/>
              <a:t>5</a:t>
            </a:fld>
            <a:endParaRPr lang="en-US" dirty="0"/>
          </a:p>
        </p:txBody>
      </p:sp>
    </p:spTree>
    <p:extLst>
      <p:ext uri="{BB962C8B-B14F-4D97-AF65-F5344CB8AC3E}">
        <p14:creationId xmlns:p14="http://schemas.microsoft.com/office/powerpoint/2010/main" val="1502450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DB904-8642-C847-4F1E-644C61D53F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5DA581-C865-771E-69E3-4B5F568F39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1B1933-C140-6220-072B-4825AAF471D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754379E-2302-DE49-F9FD-82373EA52A01}"/>
              </a:ext>
            </a:extLst>
          </p:cNvPr>
          <p:cNvSpPr>
            <a:spLocks noGrp="1"/>
          </p:cNvSpPr>
          <p:nvPr>
            <p:ph type="sldNum" sz="quarter" idx="5"/>
          </p:nvPr>
        </p:nvSpPr>
        <p:spPr/>
        <p:txBody>
          <a:bodyPr/>
          <a:lstStyle/>
          <a:p>
            <a:fld id="{998C672F-171E-46DC-915C-C7BCF99F5C42}" type="slidenum">
              <a:rPr lang="en-US" smtClean="0"/>
              <a:t>6</a:t>
            </a:fld>
            <a:endParaRPr lang="en-US" dirty="0"/>
          </a:p>
        </p:txBody>
      </p:sp>
    </p:spTree>
    <p:extLst>
      <p:ext uri="{BB962C8B-B14F-4D97-AF65-F5344CB8AC3E}">
        <p14:creationId xmlns:p14="http://schemas.microsoft.com/office/powerpoint/2010/main" val="17612818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D3B45-5B16-4642-0104-7B091537A6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0010C2-C0A3-85C8-1C4C-EBCD0F5C85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E5D4CF-B910-2BF8-1BD9-23E9FE94C27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C15C52A-9C73-BCA2-FE16-AA05946471BC}"/>
              </a:ext>
            </a:extLst>
          </p:cNvPr>
          <p:cNvSpPr>
            <a:spLocks noGrp="1"/>
          </p:cNvSpPr>
          <p:nvPr>
            <p:ph type="sldNum" sz="quarter" idx="5"/>
          </p:nvPr>
        </p:nvSpPr>
        <p:spPr/>
        <p:txBody>
          <a:bodyPr/>
          <a:lstStyle/>
          <a:p>
            <a:fld id="{998C672F-171E-46DC-915C-C7BCF99F5C42}" type="slidenum">
              <a:rPr lang="en-US" smtClean="0"/>
              <a:t>7</a:t>
            </a:fld>
            <a:endParaRPr lang="en-US" dirty="0"/>
          </a:p>
        </p:txBody>
      </p:sp>
    </p:spTree>
    <p:extLst>
      <p:ext uri="{BB962C8B-B14F-4D97-AF65-F5344CB8AC3E}">
        <p14:creationId xmlns:p14="http://schemas.microsoft.com/office/powerpoint/2010/main" val="2292295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AE6D5-2765-80EB-A980-C0A4F9B391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03EA4D-B005-0EEC-E127-91326AC93E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D29047-C387-F943-6E23-EA58B771E62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4ACE61C-A307-4375-13C3-0322D74DEF1F}"/>
              </a:ext>
            </a:extLst>
          </p:cNvPr>
          <p:cNvSpPr>
            <a:spLocks noGrp="1"/>
          </p:cNvSpPr>
          <p:nvPr>
            <p:ph type="sldNum" sz="quarter" idx="5"/>
          </p:nvPr>
        </p:nvSpPr>
        <p:spPr/>
        <p:txBody>
          <a:bodyPr/>
          <a:lstStyle/>
          <a:p>
            <a:fld id="{998C672F-171E-46DC-915C-C7BCF99F5C42}" type="slidenum">
              <a:rPr lang="en-US" smtClean="0"/>
              <a:t>8</a:t>
            </a:fld>
            <a:endParaRPr lang="en-US" dirty="0"/>
          </a:p>
        </p:txBody>
      </p:sp>
    </p:spTree>
    <p:extLst>
      <p:ext uri="{BB962C8B-B14F-4D97-AF65-F5344CB8AC3E}">
        <p14:creationId xmlns:p14="http://schemas.microsoft.com/office/powerpoint/2010/main" val="7204962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E0DB4-8BA0-68A0-9DF8-5E8367D0BC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A8160-DB42-F020-4589-26608AADD9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0247BE-B116-3E7C-6852-FD2952F174B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7ACA098-44F9-5A95-1A8F-1F3C0F7C6710}"/>
              </a:ext>
            </a:extLst>
          </p:cNvPr>
          <p:cNvSpPr>
            <a:spLocks noGrp="1"/>
          </p:cNvSpPr>
          <p:nvPr>
            <p:ph type="sldNum" sz="quarter" idx="5"/>
          </p:nvPr>
        </p:nvSpPr>
        <p:spPr/>
        <p:txBody>
          <a:bodyPr/>
          <a:lstStyle/>
          <a:p>
            <a:fld id="{998C672F-171E-46DC-915C-C7BCF99F5C42}" type="slidenum">
              <a:rPr lang="en-US" smtClean="0"/>
              <a:t>9</a:t>
            </a:fld>
            <a:endParaRPr lang="en-US" dirty="0"/>
          </a:p>
        </p:txBody>
      </p:sp>
    </p:spTree>
    <p:extLst>
      <p:ext uri="{BB962C8B-B14F-4D97-AF65-F5344CB8AC3E}">
        <p14:creationId xmlns:p14="http://schemas.microsoft.com/office/powerpoint/2010/main" val="6001875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98C672F-171E-46DC-915C-C7BCF99F5C42}" type="slidenum">
              <a:rPr lang="en-US" smtClean="0"/>
              <a:t>10</a:t>
            </a:fld>
            <a:endParaRPr lang="en-US" dirty="0"/>
          </a:p>
        </p:txBody>
      </p:sp>
    </p:spTree>
    <p:extLst>
      <p:ext uri="{BB962C8B-B14F-4D97-AF65-F5344CB8AC3E}">
        <p14:creationId xmlns:p14="http://schemas.microsoft.com/office/powerpoint/2010/main" val="38040428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35024-57D2-58FF-1A92-D1FE8E9698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4D5B54-6258-3A96-233D-49E48277DD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BF952A-0BE6-EF3F-3809-6802EB3467F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2F4175E-DBA1-10D1-A125-5A71C6F3BC9C}"/>
              </a:ext>
            </a:extLst>
          </p:cNvPr>
          <p:cNvSpPr>
            <a:spLocks noGrp="1"/>
          </p:cNvSpPr>
          <p:nvPr>
            <p:ph type="sldNum" sz="quarter" idx="5"/>
          </p:nvPr>
        </p:nvSpPr>
        <p:spPr/>
        <p:txBody>
          <a:bodyPr/>
          <a:lstStyle/>
          <a:p>
            <a:fld id="{998C672F-171E-46DC-915C-C7BCF99F5C42}" type="slidenum">
              <a:rPr lang="en-US" smtClean="0"/>
              <a:t>11</a:t>
            </a:fld>
            <a:endParaRPr lang="en-US" dirty="0"/>
          </a:p>
        </p:txBody>
      </p:sp>
    </p:spTree>
    <p:extLst>
      <p:ext uri="{BB962C8B-B14F-4D97-AF65-F5344CB8AC3E}">
        <p14:creationId xmlns:p14="http://schemas.microsoft.com/office/powerpoint/2010/main" val="39035869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90A70-DBD6-E8C8-2CA9-D52FB29389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0FB31C-AA98-F27E-AAA0-CD19948A32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CC11DC-5266-2D42-4B6B-E23D3F128E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DEE95B-326B-7A24-9D6F-7E6ACB9779DB}"/>
              </a:ext>
            </a:extLst>
          </p:cNvPr>
          <p:cNvSpPr>
            <a:spLocks noGrp="1"/>
          </p:cNvSpPr>
          <p:nvPr>
            <p:ph type="sldNum" sz="quarter" idx="5"/>
          </p:nvPr>
        </p:nvSpPr>
        <p:spPr/>
        <p:txBody>
          <a:bodyPr/>
          <a:lstStyle/>
          <a:p>
            <a:fld id="{998C672F-171E-46DC-915C-C7BCF99F5C42}" type="slidenum">
              <a:rPr lang="en-US" smtClean="0"/>
              <a:t>12</a:t>
            </a:fld>
            <a:endParaRPr lang="en-US" dirty="0"/>
          </a:p>
        </p:txBody>
      </p:sp>
    </p:spTree>
    <p:extLst>
      <p:ext uri="{BB962C8B-B14F-4D97-AF65-F5344CB8AC3E}">
        <p14:creationId xmlns:p14="http://schemas.microsoft.com/office/powerpoint/2010/main" val="39000992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98C672F-171E-46DC-915C-C7BCF99F5C42}" type="slidenum">
              <a:rPr lang="en-US" smtClean="0"/>
              <a:t>13</a:t>
            </a:fld>
            <a:endParaRPr lang="en-US" dirty="0"/>
          </a:p>
        </p:txBody>
      </p:sp>
    </p:spTree>
    <p:extLst>
      <p:ext uri="{BB962C8B-B14F-4D97-AF65-F5344CB8AC3E}">
        <p14:creationId xmlns:p14="http://schemas.microsoft.com/office/powerpoint/2010/main" val="35029657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D10CA-2AEF-3157-BA8F-28D76B5BFE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C22E9-88E9-971E-B293-E31615FB91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CAD768-9D34-3C46-2B22-1860A492A21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B306CE8-203F-967E-3329-048B34D2AE93}"/>
              </a:ext>
            </a:extLst>
          </p:cNvPr>
          <p:cNvSpPr>
            <a:spLocks noGrp="1"/>
          </p:cNvSpPr>
          <p:nvPr>
            <p:ph type="sldNum" sz="quarter" idx="5"/>
          </p:nvPr>
        </p:nvSpPr>
        <p:spPr/>
        <p:txBody>
          <a:bodyPr/>
          <a:lstStyle/>
          <a:p>
            <a:fld id="{998C672F-171E-46DC-915C-C7BCF99F5C42}" type="slidenum">
              <a:rPr lang="en-US" smtClean="0"/>
              <a:t>14</a:t>
            </a:fld>
            <a:endParaRPr lang="en-US" dirty="0"/>
          </a:p>
        </p:txBody>
      </p:sp>
    </p:spTree>
    <p:extLst>
      <p:ext uri="{BB962C8B-B14F-4D97-AF65-F5344CB8AC3E}">
        <p14:creationId xmlns:p14="http://schemas.microsoft.com/office/powerpoint/2010/main" val="460268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3BA73-7472-F824-AD51-C5C2436478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3B699E-5F57-F864-9EAD-65EA1AC62A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4F3FED-2674-0C1E-0384-8C51BED80A4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4033DA-2F1F-6923-D511-C346D7FA2CAD}"/>
              </a:ext>
            </a:extLst>
          </p:cNvPr>
          <p:cNvSpPr>
            <a:spLocks noGrp="1"/>
          </p:cNvSpPr>
          <p:nvPr>
            <p:ph type="sldNum" sz="quarter" idx="5"/>
          </p:nvPr>
        </p:nvSpPr>
        <p:spPr/>
        <p:txBody>
          <a:bodyPr/>
          <a:lstStyle/>
          <a:p>
            <a:fld id="{998C672F-171E-46DC-915C-C7BCF99F5C42}" type="slidenum">
              <a:rPr lang="en-US" smtClean="0"/>
              <a:t>15</a:t>
            </a:fld>
            <a:endParaRPr lang="en-US" dirty="0"/>
          </a:p>
        </p:txBody>
      </p:sp>
    </p:spTree>
    <p:extLst>
      <p:ext uri="{BB962C8B-B14F-4D97-AF65-F5344CB8AC3E}">
        <p14:creationId xmlns:p14="http://schemas.microsoft.com/office/powerpoint/2010/main" val="3108119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3998B-9FD0-90A1-F78E-1FD6E684F1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2D2E15-16D9-329E-17CB-510904B38E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33A373-B84D-5123-1609-530FB0DB546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08B87E-5AA7-446A-B0B4-4378085AD372}"/>
              </a:ext>
            </a:extLst>
          </p:cNvPr>
          <p:cNvSpPr>
            <a:spLocks noGrp="1"/>
          </p:cNvSpPr>
          <p:nvPr>
            <p:ph type="sldNum" sz="quarter" idx="5"/>
          </p:nvPr>
        </p:nvSpPr>
        <p:spPr/>
        <p:txBody>
          <a:bodyPr/>
          <a:lstStyle/>
          <a:p>
            <a:fld id="{998C672F-171E-46DC-915C-C7BCF99F5C42}" type="slidenum">
              <a:rPr lang="en-US" smtClean="0"/>
              <a:t>16</a:t>
            </a:fld>
            <a:endParaRPr lang="en-US" dirty="0"/>
          </a:p>
        </p:txBody>
      </p:sp>
    </p:spTree>
    <p:extLst>
      <p:ext uri="{BB962C8B-B14F-4D97-AF65-F5344CB8AC3E}">
        <p14:creationId xmlns:p14="http://schemas.microsoft.com/office/powerpoint/2010/main" val="228884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29920E-C8CF-AF4C-C6BA-D6221590DE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693561-EC00-C5AD-CC12-78EA5B80D6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5F397E-C03D-173C-5908-2EC41290CA3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6566E8E-CD92-83FE-D032-DC42100CF5E2}"/>
              </a:ext>
            </a:extLst>
          </p:cNvPr>
          <p:cNvSpPr>
            <a:spLocks noGrp="1"/>
          </p:cNvSpPr>
          <p:nvPr>
            <p:ph type="sldNum" sz="quarter" idx="5"/>
          </p:nvPr>
        </p:nvSpPr>
        <p:spPr/>
        <p:txBody>
          <a:bodyPr/>
          <a:lstStyle/>
          <a:p>
            <a:fld id="{998C672F-171E-46DC-915C-C7BCF99F5C42}" type="slidenum">
              <a:rPr lang="en-US" smtClean="0"/>
              <a:t>17</a:t>
            </a:fld>
            <a:endParaRPr lang="en-US" dirty="0"/>
          </a:p>
        </p:txBody>
      </p:sp>
    </p:spTree>
    <p:extLst>
      <p:ext uri="{BB962C8B-B14F-4D97-AF65-F5344CB8AC3E}">
        <p14:creationId xmlns:p14="http://schemas.microsoft.com/office/powerpoint/2010/main" val="18879571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8B063-5B0A-9868-281A-DD16EA9F58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4C0130-C9FA-A3B2-B03C-70190CBBFE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830051-7145-223A-BEF1-74363FBF030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BFF955A-2070-ED7D-8C1E-A8BF4C9A3796}"/>
              </a:ext>
            </a:extLst>
          </p:cNvPr>
          <p:cNvSpPr>
            <a:spLocks noGrp="1"/>
          </p:cNvSpPr>
          <p:nvPr>
            <p:ph type="sldNum" sz="quarter" idx="5"/>
          </p:nvPr>
        </p:nvSpPr>
        <p:spPr/>
        <p:txBody>
          <a:bodyPr/>
          <a:lstStyle/>
          <a:p>
            <a:fld id="{998C672F-171E-46DC-915C-C7BCF99F5C42}" type="slidenum">
              <a:rPr lang="en-US" smtClean="0"/>
              <a:t>18</a:t>
            </a:fld>
            <a:endParaRPr lang="en-US" dirty="0"/>
          </a:p>
        </p:txBody>
      </p:sp>
    </p:spTree>
    <p:extLst>
      <p:ext uri="{BB962C8B-B14F-4D97-AF65-F5344CB8AC3E}">
        <p14:creationId xmlns:p14="http://schemas.microsoft.com/office/powerpoint/2010/main" val="1840545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a:extLst>
              <a:ext uri="{C183D7F6-B498-43B3-948B-1728B52AA6E4}">
                <adec:decorative xmlns:adec="http://schemas.microsoft.com/office/drawing/2017/decorative" val="1"/>
              </a:ext>
            </a:extLst>
          </p:cNvPr>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txBody>
          <a:bodyPr/>
          <a:lstStyle/>
          <a:p>
            <a:endParaRPr lang="en-GB"/>
          </a:p>
        </p:txBody>
      </p:sp>
      <p:sp>
        <p:nvSpPr>
          <p:cNvPr id="2" name="Title 1"/>
          <p:cNvSpPr>
            <a:spLocks noGrp="1"/>
          </p:cNvSpPr>
          <p:nvPr>
            <p:ph type="ctrTitle" hasCustomPrompt="1"/>
          </p:nvPr>
        </p:nvSpPr>
        <p:spPr>
          <a:xfrm>
            <a:off x="1078523" y="1098388"/>
            <a:ext cx="10318418" cy="4394988"/>
          </a:xfrm>
        </p:spPr>
        <p:txBody>
          <a:bodyPr anchor="ctr">
            <a:noAutofit/>
          </a:bodyPr>
          <a:lstStyle>
            <a:lvl1pPr algn="ctr">
              <a:defRPr sz="10000" spc="800" baseline="0"/>
            </a:lvl1pPr>
          </a:lstStyle>
          <a:p>
            <a:r>
              <a:rPr lang="en-US" dirty="0"/>
              <a:t>Click to add title</a:t>
            </a:r>
          </a:p>
        </p:txBody>
      </p:sp>
      <p:sp>
        <p:nvSpPr>
          <p:cNvPr id="3" name="Subtitle 2"/>
          <p:cNvSpPr>
            <a:spLocks noGrp="1"/>
          </p:cNvSpPr>
          <p:nvPr>
            <p:ph type="subTitle" idx="1" hasCustomPrompt="1"/>
          </p:nvPr>
        </p:nvSpPr>
        <p:spPr>
          <a:xfrm>
            <a:off x="1078523" y="5953318"/>
            <a:ext cx="10318418" cy="742279"/>
          </a:xfrm>
        </p:spPr>
        <p:txBody>
          <a:bodyPr anchor="ctr">
            <a:normAutofit/>
          </a:bodyPr>
          <a:lstStyle>
            <a:lvl1pPr marL="0" indent="0" algn="ctr">
              <a:lnSpc>
                <a:spcPct val="100000"/>
              </a:lnSpc>
              <a:buNone/>
              <a:defRPr sz="2800" b="0" i="0" cap="all" spc="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13" name="Rectangle 12">
            <a:extLst>
              <a:ext uri="{C183D7F6-B498-43B3-948B-1728B52AA6E4}">
                <adec:decorative xmlns:adec="http://schemas.microsoft.com/office/drawing/2017/decorative" val="1"/>
              </a:ext>
            </a:extLst>
          </p:cNvP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405246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1">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379454E9-64A4-5BCD-DBB2-0A8C474610FE}"/>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txBody>
          <a:bodyPr/>
          <a:lstStyle/>
          <a:p>
            <a:endParaRPr lang="en-GB"/>
          </a:p>
        </p:txBody>
      </p:sp>
      <p:sp>
        <p:nvSpPr>
          <p:cNvPr id="8" name="Rectangle 7">
            <a:extLst>
              <a:ext uri="{FF2B5EF4-FFF2-40B4-BE49-F238E27FC236}">
                <a16:creationId xmlns:a16="http://schemas.microsoft.com/office/drawing/2014/main" id="{6077EF47-0E28-324A-BFDB-6DA237E7E060}"/>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hasCustomPrompt="1"/>
          </p:nvPr>
        </p:nvSpPr>
        <p:spPr>
          <a:xfrm>
            <a:off x="1251677" y="382385"/>
            <a:ext cx="10523379" cy="1800098"/>
          </a:xfrm>
        </p:spPr>
        <p:txBody>
          <a:bodyPr>
            <a:normAutofit/>
          </a:bodyPr>
          <a:lstStyle>
            <a:lvl1pPr>
              <a:defRPr sz="4000"/>
            </a:lvl1pPr>
          </a:lstStyle>
          <a:p>
            <a:r>
              <a:rPr lang="en-US" dirty="0"/>
              <a:t>Click to add title</a:t>
            </a:r>
          </a:p>
        </p:txBody>
      </p:sp>
      <p:sp>
        <p:nvSpPr>
          <p:cNvPr id="3" name="Content Placeholder 2"/>
          <p:cNvSpPr>
            <a:spLocks noGrp="1"/>
          </p:cNvSpPr>
          <p:nvPr>
            <p:ph idx="1" hasCustomPrompt="1"/>
          </p:nvPr>
        </p:nvSpPr>
        <p:spPr>
          <a:xfrm>
            <a:off x="1251677" y="2286001"/>
            <a:ext cx="10523379" cy="3593591"/>
          </a:xfrm>
        </p:spPr>
        <p:txBody>
          <a:bodyPr>
            <a:normAutofit/>
          </a:bodyPr>
          <a:lstStyle>
            <a:lvl1pPr>
              <a:defRPr sz="2800"/>
            </a:lvl1pPr>
            <a:lvl2pPr>
              <a:defRPr sz="2800"/>
            </a:lvl2pPr>
            <a:lvl3pPr>
              <a:defRPr sz="2800"/>
            </a:lvl3pPr>
            <a:lvl4pPr>
              <a:defRPr sz="2800"/>
            </a:lvl4pPr>
            <a:lvl5pPr>
              <a:defRPr sz="2800"/>
            </a:lvl5pPr>
          </a:lstStyle>
          <a:p>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EF63B152-7103-4FFE-90AC-D94EB7F44A7E}" type="datetimeFigureOut">
              <a:rPr lang="en-US" smtClean="0"/>
              <a:t>9/16/2026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9DD5A9-4EF1-497E-92EF-2D23CF305E03}" type="slidenum">
              <a:rPr lang="en-US" smtClean="0"/>
              <a:t>‹#›</a:t>
            </a:fld>
            <a:endParaRPr lang="en-US" dirty="0"/>
          </a:p>
        </p:txBody>
      </p:sp>
    </p:spTree>
    <p:extLst>
      <p:ext uri="{BB962C8B-B14F-4D97-AF65-F5344CB8AC3E}">
        <p14:creationId xmlns:p14="http://schemas.microsoft.com/office/powerpoint/2010/main" val="2869611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2">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86875113-6CF9-DCB5-3194-7B5DC7DB758A}"/>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txBody>
          <a:bodyPr/>
          <a:lstStyle/>
          <a:p>
            <a:endParaRPr lang="en-GB"/>
          </a:p>
        </p:txBody>
      </p:sp>
      <p:sp>
        <p:nvSpPr>
          <p:cNvPr id="9" name="Rectangle 8">
            <a:extLst>
              <a:ext uri="{FF2B5EF4-FFF2-40B4-BE49-F238E27FC236}">
                <a16:creationId xmlns:a16="http://schemas.microsoft.com/office/drawing/2014/main" id="{A97A9FEF-52A0-808F-183C-E69D0BD7DEB7}"/>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hasCustomPrompt="1"/>
          </p:nvPr>
        </p:nvSpPr>
        <p:spPr>
          <a:xfrm>
            <a:off x="1251678" y="655604"/>
            <a:ext cx="4028348" cy="5387886"/>
          </a:xfrm>
        </p:spPr>
        <p:txBody>
          <a:bodyPr anchor="ctr">
            <a:normAutofit/>
          </a:bodyPr>
          <a:lstStyle>
            <a:lvl1pPr algn="l">
              <a:defRPr sz="4000"/>
            </a:lvl1pPr>
          </a:lstStyle>
          <a:p>
            <a:r>
              <a:rPr lang="en-US" dirty="0"/>
              <a:t>Click to add title</a:t>
            </a:r>
          </a:p>
        </p:txBody>
      </p:sp>
      <p:sp>
        <p:nvSpPr>
          <p:cNvPr id="3" name="Content Placeholder 2"/>
          <p:cNvSpPr>
            <a:spLocks noGrp="1"/>
          </p:cNvSpPr>
          <p:nvPr>
            <p:ph idx="1" hasCustomPrompt="1"/>
          </p:nvPr>
        </p:nvSpPr>
        <p:spPr>
          <a:xfrm>
            <a:off x="5280026" y="655604"/>
            <a:ext cx="5986078" cy="5387886"/>
          </a:xfrm>
        </p:spPr>
        <p:txBody>
          <a:bodyPr>
            <a:normAutofit/>
          </a:bodyPr>
          <a:lstStyle>
            <a:lvl1pPr>
              <a:defRPr sz="2800"/>
            </a:lvl1pPr>
            <a:lvl2pPr>
              <a:defRPr sz="2800"/>
            </a:lvl2pPr>
            <a:lvl3pPr>
              <a:defRPr sz="2800"/>
            </a:lvl3pPr>
            <a:lvl4pPr>
              <a:defRPr sz="2800"/>
            </a:lvl4pPr>
            <a:lvl5pPr>
              <a:defRPr sz="2800"/>
            </a:lvl5pPr>
          </a:lstStyle>
          <a:p>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EF63B152-7103-4FFE-90AC-D94EB7F44A7E}" type="datetimeFigureOut">
              <a:rPr lang="en-US" smtClean="0"/>
              <a:t>9/16/2026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9DD5A9-4EF1-497E-92EF-2D23CF305E03}" type="slidenum">
              <a:rPr lang="en-US" smtClean="0"/>
              <a:t>‹#›</a:t>
            </a:fld>
            <a:endParaRPr lang="en-US" dirty="0"/>
          </a:p>
        </p:txBody>
      </p:sp>
    </p:spTree>
    <p:extLst>
      <p:ext uri="{BB962C8B-B14F-4D97-AF65-F5344CB8AC3E}">
        <p14:creationId xmlns:p14="http://schemas.microsoft.com/office/powerpoint/2010/main" val="4208116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3">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682629D6-C81C-6C07-314D-B2D901A71DD9}"/>
              </a:ext>
              <a:ext uri="{C183D7F6-B498-43B3-948B-1728B52AA6E4}">
                <adec:decorative xmlns:adec="http://schemas.microsoft.com/office/drawing/2017/decorative" val="1"/>
              </a:ext>
            </a:extLst>
          </p:cNvPr>
          <p:cNvGrpSpPr/>
          <p:nvPr userDrawn="1"/>
        </p:nvGrpSpPr>
        <p:grpSpPr>
          <a:xfrm>
            <a:off x="0" y="0"/>
            <a:ext cx="12192000" cy="6858000"/>
            <a:chOff x="0" y="0"/>
            <a:chExt cx="12192000" cy="6858000"/>
          </a:xfrm>
        </p:grpSpPr>
        <p:sp>
          <p:nvSpPr>
            <p:cNvPr id="14" name="Rectangle 13">
              <a:extLst>
                <a:ext uri="{FF2B5EF4-FFF2-40B4-BE49-F238E27FC236}">
                  <a16:creationId xmlns:a16="http://schemas.microsoft.com/office/drawing/2014/main" id="{C7006ED6-1912-6865-5D19-6FCA22094F1E}"/>
                </a:ext>
              </a:extLst>
            </p:cNvPr>
            <p:cNvSpPr/>
            <p:nvPr userDrawn="1"/>
          </p:nvSpPr>
          <p:spPr>
            <a:xfrm>
              <a:off x="5530964" y="0"/>
              <a:ext cx="6661036" cy="685800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CD54FFD-5890-0058-F8A8-53847637E554}"/>
                </a:ext>
              </a:extLst>
            </p:cNvPr>
            <p:cNvGrpSpPr/>
            <p:nvPr userDrawn="1"/>
          </p:nvGrpSpPr>
          <p:grpSpPr>
            <a:xfrm>
              <a:off x="196964" y="0"/>
              <a:ext cx="7377024" cy="6858000"/>
              <a:chOff x="196964" y="0"/>
              <a:chExt cx="7377024" cy="6858000"/>
            </a:xfrm>
          </p:grpSpPr>
          <p:sp>
            <p:nvSpPr>
              <p:cNvPr id="10" name="Freeform 6" title="Left scallop edge">
                <a:extLst>
                  <a:ext uri="{FF2B5EF4-FFF2-40B4-BE49-F238E27FC236}">
                    <a16:creationId xmlns:a16="http://schemas.microsoft.com/office/drawing/2014/main" id="{79990210-1F9B-2CE1-E438-60E6728E96E4}"/>
                  </a:ext>
                </a:extLst>
              </p:cNvPr>
              <p:cNvSpPr/>
              <p:nvPr userDrawn="1"/>
            </p:nvSpPr>
            <p:spPr bwMode="auto">
              <a:xfrm>
                <a:off x="6688163"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bg2">
                  <a:lumMod val="90000"/>
                </a:schemeClr>
              </a:solidFill>
              <a:ln w="0">
                <a:noFill/>
                <a:prstDash val="solid"/>
                <a:round/>
                <a:headEnd/>
                <a:tailEnd/>
              </a:ln>
            </p:spPr>
            <p:txBody>
              <a:bodyPr/>
              <a:lstStyle/>
              <a:p>
                <a:endParaRPr lang="en-GB"/>
              </a:p>
            </p:txBody>
          </p:sp>
          <p:sp>
            <p:nvSpPr>
              <p:cNvPr id="11" name="Rectangle 10">
                <a:extLst>
                  <a:ext uri="{FF2B5EF4-FFF2-40B4-BE49-F238E27FC236}">
                    <a16:creationId xmlns:a16="http://schemas.microsoft.com/office/drawing/2014/main" id="{114EED43-19C6-3D75-5205-DBAE6551B347}"/>
                  </a:ext>
                </a:extLst>
              </p:cNvPr>
              <p:cNvSpPr/>
              <p:nvPr userDrawn="1"/>
            </p:nvSpPr>
            <p:spPr>
              <a:xfrm>
                <a:off x="196964" y="0"/>
                <a:ext cx="6661036"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Rectangle 8" title="right edge border">
              <a:extLst>
                <a:ext uri="{FF2B5EF4-FFF2-40B4-BE49-F238E27FC236}">
                  <a16:creationId xmlns:a16="http://schemas.microsoft.com/office/drawing/2014/main" id="{774323D2-93FE-5FD5-676F-452C98106A6E}"/>
                </a:ext>
              </a:extLst>
            </p:cNvPr>
            <p:cNvSpPr/>
            <p:nvPr userDrawn="1"/>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sp>
        <p:nvSpPr>
          <p:cNvPr id="2" name="Title 1"/>
          <p:cNvSpPr>
            <a:spLocks noGrp="1"/>
          </p:cNvSpPr>
          <p:nvPr>
            <p:ph type="title" hasCustomPrompt="1"/>
          </p:nvPr>
        </p:nvSpPr>
        <p:spPr>
          <a:xfrm>
            <a:off x="8039820" y="382385"/>
            <a:ext cx="3709358" cy="5742370"/>
          </a:xfrm>
        </p:spPr>
        <p:txBody>
          <a:bodyPr anchor="ctr">
            <a:normAutofit/>
          </a:bodyPr>
          <a:lstStyle>
            <a:lvl1pPr>
              <a:defRPr sz="4000"/>
            </a:lvl1pPr>
          </a:lstStyle>
          <a:p>
            <a:r>
              <a:rPr lang="en-US" dirty="0"/>
              <a:t>Click to add title</a:t>
            </a:r>
          </a:p>
        </p:txBody>
      </p:sp>
      <p:sp>
        <p:nvSpPr>
          <p:cNvPr id="3" name="Content Placeholder 2"/>
          <p:cNvSpPr>
            <a:spLocks noGrp="1"/>
          </p:cNvSpPr>
          <p:nvPr>
            <p:ph idx="1" hasCustomPrompt="1"/>
          </p:nvPr>
        </p:nvSpPr>
        <p:spPr>
          <a:xfrm>
            <a:off x="776376" y="508959"/>
            <a:ext cx="6305911" cy="5615796"/>
          </a:xfrm>
        </p:spPr>
        <p:txBody>
          <a:bodyPr>
            <a:normAutofit/>
          </a:bodyPr>
          <a:lstStyle>
            <a:lvl1pPr>
              <a:defRPr sz="2800"/>
            </a:lvl1pPr>
            <a:lvl2pPr>
              <a:defRPr sz="2800"/>
            </a:lvl2pPr>
            <a:lvl3pPr>
              <a:defRPr sz="2800"/>
            </a:lvl3pPr>
            <a:lvl4pPr>
              <a:defRPr sz="2800"/>
            </a:lvl4pPr>
            <a:lvl5pPr>
              <a:defRPr sz="2800"/>
            </a:lvl5pPr>
          </a:lstStyle>
          <a:p>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EF63B152-7103-4FFE-90AC-D94EB7F44A7E}" type="datetimeFigureOut">
              <a:rPr lang="en-US" smtClean="0"/>
              <a:t>9/16/2026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9DD5A9-4EF1-497E-92EF-2D23CF305E03}" type="slidenum">
              <a:rPr lang="en-US" smtClean="0"/>
              <a:t>‹#›</a:t>
            </a:fld>
            <a:endParaRPr lang="en-US" dirty="0"/>
          </a:p>
        </p:txBody>
      </p:sp>
    </p:spTree>
    <p:extLst>
      <p:ext uri="{BB962C8B-B14F-4D97-AF65-F5344CB8AC3E}">
        <p14:creationId xmlns:p14="http://schemas.microsoft.com/office/powerpoint/2010/main" val="3163303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4">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6D9CA508-3C86-3580-504F-B66601B72530}"/>
              </a:ext>
              <a:ext uri="{C183D7F6-B498-43B3-948B-1728B52AA6E4}">
                <adec:decorative xmlns:adec="http://schemas.microsoft.com/office/drawing/2017/decorative" val="1"/>
              </a:ext>
            </a:extLst>
          </p:cNvPr>
          <p:cNvGrpSpPr/>
          <p:nvPr userDrawn="1"/>
        </p:nvGrpSpPr>
        <p:grpSpPr>
          <a:xfrm>
            <a:off x="0" y="0"/>
            <a:ext cx="12198688" cy="6858000"/>
            <a:chOff x="0" y="0"/>
            <a:chExt cx="12198688" cy="6858000"/>
          </a:xfrm>
        </p:grpSpPr>
        <p:sp>
          <p:nvSpPr>
            <p:cNvPr id="14" name="Rectangle 13">
              <a:extLst>
                <a:ext uri="{FF2B5EF4-FFF2-40B4-BE49-F238E27FC236}">
                  <a16:creationId xmlns:a16="http://schemas.microsoft.com/office/drawing/2014/main" id="{C7006ED6-1912-6865-5D19-6FCA22094F1E}"/>
                </a:ext>
              </a:extLst>
            </p:cNvPr>
            <p:cNvSpPr/>
            <p:nvPr userDrawn="1"/>
          </p:nvSpPr>
          <p:spPr>
            <a:xfrm>
              <a:off x="5727928" y="0"/>
              <a:ext cx="6470760" cy="685800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title="Left scallop edge">
              <a:extLst>
                <a:ext uri="{FF2B5EF4-FFF2-40B4-BE49-F238E27FC236}">
                  <a16:creationId xmlns:a16="http://schemas.microsoft.com/office/drawing/2014/main" id="{79990210-1F9B-2CE1-E438-60E6728E96E4}"/>
                </a:ext>
              </a:extLst>
            </p:cNvPr>
            <p:cNvSpPr/>
            <p:nvPr userDrawn="1"/>
          </p:nvSpPr>
          <p:spPr bwMode="auto">
            <a:xfrm>
              <a:off x="5399865"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solidFill>
            <a:ln w="0">
              <a:noFill/>
              <a:prstDash val="solid"/>
              <a:round/>
              <a:headEnd/>
              <a:tailEnd/>
            </a:ln>
          </p:spPr>
          <p:txBody>
            <a:bodyPr/>
            <a:lstStyle/>
            <a:p>
              <a:endParaRPr lang="en-GB"/>
            </a:p>
          </p:txBody>
        </p:sp>
        <p:sp>
          <p:nvSpPr>
            <p:cNvPr id="11" name="Rectangle 10">
              <a:extLst>
                <a:ext uri="{FF2B5EF4-FFF2-40B4-BE49-F238E27FC236}">
                  <a16:creationId xmlns:a16="http://schemas.microsoft.com/office/drawing/2014/main" id="{114EED43-19C6-3D75-5205-DBAE6551B347}"/>
                </a:ext>
              </a:extLst>
            </p:cNvPr>
            <p:cNvSpPr/>
            <p:nvPr userDrawn="1"/>
          </p:nvSpPr>
          <p:spPr>
            <a:xfrm>
              <a:off x="196964" y="0"/>
              <a:ext cx="5334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title="right edge border">
              <a:extLst>
                <a:ext uri="{FF2B5EF4-FFF2-40B4-BE49-F238E27FC236}">
                  <a16:creationId xmlns:a16="http://schemas.microsoft.com/office/drawing/2014/main" id="{774323D2-93FE-5FD5-676F-452C98106A6E}"/>
                </a:ext>
              </a:extLst>
            </p:cNvPr>
            <p:cNvSpPr/>
            <p:nvPr userDrawn="1"/>
          </p:nvSpPr>
          <p:spPr>
            <a:xfrm>
              <a:off x="0" y="0"/>
              <a:ext cx="283464"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sp>
        <p:nvSpPr>
          <p:cNvPr id="2" name="Title 1"/>
          <p:cNvSpPr>
            <a:spLocks noGrp="1"/>
          </p:cNvSpPr>
          <p:nvPr userDrawn="1">
            <p:ph type="title" hasCustomPrompt="1"/>
          </p:nvPr>
        </p:nvSpPr>
        <p:spPr>
          <a:xfrm>
            <a:off x="934958" y="526210"/>
            <a:ext cx="4464908" cy="5817106"/>
          </a:xfrm>
        </p:spPr>
        <p:txBody>
          <a:bodyPr anchor="ctr">
            <a:normAutofit/>
          </a:bodyPr>
          <a:lstStyle>
            <a:lvl1pPr>
              <a:defRPr sz="4000"/>
            </a:lvl1pPr>
          </a:lstStyle>
          <a:p>
            <a:r>
              <a:rPr lang="en-US" dirty="0"/>
              <a:t>Click to add title</a:t>
            </a:r>
          </a:p>
        </p:txBody>
      </p:sp>
      <p:sp>
        <p:nvSpPr>
          <p:cNvPr id="3" name="Content Placeholder 2"/>
          <p:cNvSpPr>
            <a:spLocks noGrp="1"/>
          </p:cNvSpPr>
          <p:nvPr userDrawn="1">
            <p:ph idx="1" hasCustomPrompt="1"/>
          </p:nvPr>
        </p:nvSpPr>
        <p:spPr>
          <a:xfrm>
            <a:off x="6719977" y="526210"/>
            <a:ext cx="4921464" cy="5817106"/>
          </a:xfrm>
        </p:spPr>
        <p:txBody>
          <a:bodyPr anchor="ctr">
            <a:normAutofit/>
          </a:bodyPr>
          <a:lstStyle>
            <a:lvl1pPr>
              <a:defRPr sz="2800"/>
            </a:lvl1pPr>
            <a:lvl2pPr>
              <a:defRPr sz="2800"/>
            </a:lvl2pPr>
            <a:lvl3pPr>
              <a:defRPr sz="2800"/>
            </a:lvl3pPr>
            <a:lvl4pPr>
              <a:defRPr sz="2800"/>
            </a:lvl4pPr>
            <a:lvl5pPr>
              <a:defRPr sz="2800"/>
            </a:lvl5pPr>
          </a:lstStyle>
          <a:p>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54038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bg1"/>
        </a:solidFill>
        <a:effectLst/>
      </p:bgPr>
    </p:bg>
    <p:spTree>
      <p:nvGrpSpPr>
        <p:cNvPr id="1" name=""/>
        <p:cNvGrpSpPr/>
        <p:nvPr/>
      </p:nvGrpSpPr>
      <p:grpSpPr>
        <a:xfrm>
          <a:off x="0" y="0"/>
          <a:ext cx="0" cy="0"/>
          <a:chOff x="0" y="0"/>
          <a:chExt cx="0" cy="0"/>
        </a:xfrm>
      </p:grpSpPr>
      <p:sp>
        <p:nvSpPr>
          <p:cNvPr id="13" name="Freeform 6">
            <a:extLst>
              <a:ext uri="{FF2B5EF4-FFF2-40B4-BE49-F238E27FC236}">
                <a16:creationId xmlns:a16="http://schemas.microsoft.com/office/drawing/2014/main" id="{97CCFE93-3875-D188-55BA-86E16415CFD4}"/>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txBody>
          <a:bodyPr/>
          <a:lstStyle/>
          <a:p>
            <a:endParaRPr lang="en-GB"/>
          </a:p>
        </p:txBody>
      </p:sp>
      <p:sp>
        <p:nvSpPr>
          <p:cNvPr id="14" name="Rectangle 13">
            <a:extLst>
              <a:ext uri="{FF2B5EF4-FFF2-40B4-BE49-F238E27FC236}">
                <a16:creationId xmlns:a16="http://schemas.microsoft.com/office/drawing/2014/main" id="{B471D729-2B26-A81B-0CB0-4E0A1AEA19BD}"/>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hasCustomPrompt="1"/>
          </p:nvPr>
        </p:nvSpPr>
        <p:spPr>
          <a:xfrm>
            <a:off x="5080477" y="1061049"/>
            <a:ext cx="6358152" cy="3666225"/>
          </a:xfrm>
        </p:spPr>
        <p:txBody>
          <a:bodyPr anchor="ctr">
            <a:normAutofit/>
          </a:bodyPr>
          <a:lstStyle>
            <a:lvl1pPr algn="ctr">
              <a:defRPr sz="4000" spc="800" baseline="0"/>
            </a:lvl1pPr>
          </a:lstStyle>
          <a:p>
            <a:r>
              <a:rPr lang="en-US" dirty="0"/>
              <a:t>Click to add title</a:t>
            </a:r>
          </a:p>
        </p:txBody>
      </p:sp>
      <p:sp>
        <p:nvSpPr>
          <p:cNvPr id="12" name="Picture Placeholder 11">
            <a:extLst>
              <a:ext uri="{FF2B5EF4-FFF2-40B4-BE49-F238E27FC236}">
                <a16:creationId xmlns:a16="http://schemas.microsoft.com/office/drawing/2014/main" id="{1ACE9BDE-37AB-2DA6-B4F2-3E7F0F66AB62}"/>
              </a:ext>
            </a:extLst>
          </p:cNvPr>
          <p:cNvSpPr>
            <a:spLocks noGrp="1"/>
          </p:cNvSpPr>
          <p:nvPr>
            <p:ph type="pic" sz="quarter" idx="11"/>
          </p:nvPr>
        </p:nvSpPr>
        <p:spPr>
          <a:xfrm>
            <a:off x="1258945" y="1690688"/>
            <a:ext cx="3401568" cy="3401568"/>
          </a:xfrm>
        </p:spPr>
        <p:txBody>
          <a:bodyPr>
            <a:normAutofit/>
          </a:bodyPr>
          <a:lstStyle>
            <a:lvl1pPr marL="0" indent="0" algn="ctr">
              <a:buNone/>
              <a:defRPr sz="1800"/>
            </a:lvl1pPr>
          </a:lstStyle>
          <a:p>
            <a:r>
              <a:rPr lang="en-US"/>
              <a:t>Click icon to add picture</a:t>
            </a:r>
            <a:endParaRPr lang="en-US" dirty="0"/>
          </a:p>
        </p:txBody>
      </p:sp>
      <p:sp>
        <p:nvSpPr>
          <p:cNvPr id="10" name="Text Placeholder 9">
            <a:extLst>
              <a:ext uri="{FF2B5EF4-FFF2-40B4-BE49-F238E27FC236}">
                <a16:creationId xmlns:a16="http://schemas.microsoft.com/office/drawing/2014/main" id="{FC2DFA44-C5AA-7A71-CCFD-2B79F5B2F951}"/>
              </a:ext>
            </a:extLst>
          </p:cNvPr>
          <p:cNvSpPr>
            <a:spLocks noGrp="1"/>
          </p:cNvSpPr>
          <p:nvPr>
            <p:ph type="body" sz="quarter" idx="10" hasCustomPrompt="1"/>
          </p:nvPr>
        </p:nvSpPr>
        <p:spPr>
          <a:xfrm>
            <a:off x="5080477" y="4856009"/>
            <a:ext cx="6358153" cy="1778000"/>
          </a:xfrm>
        </p:spPr>
        <p:txBody>
          <a:bodyPr>
            <a:normAutofit/>
          </a:bodyPr>
          <a:lstStyle>
            <a:lvl1pPr marL="0" indent="0" algn="ctr">
              <a:buNone/>
              <a:defRPr sz="2800" b="1" cap="all" spc="400" baseline="0">
                <a:solidFill>
                  <a:schemeClr val="tx2"/>
                </a:solidFill>
                <a:latin typeface="+mn-lt"/>
              </a:defRPr>
            </a:lvl1pPr>
            <a:lvl2pPr marL="457200" indent="0">
              <a:buNone/>
              <a:defRPr cap="all" baseline="0">
                <a:solidFill>
                  <a:schemeClr val="tx2">
                    <a:lumMod val="90000"/>
                    <a:lumOff val="10000"/>
                  </a:schemeClr>
                </a:solidFill>
                <a:latin typeface="+mj-lt"/>
              </a:defRPr>
            </a:lvl2pPr>
            <a:lvl3pPr marL="914400" indent="0">
              <a:buNone/>
              <a:defRPr cap="all" baseline="0">
                <a:solidFill>
                  <a:schemeClr val="tx2">
                    <a:lumMod val="90000"/>
                    <a:lumOff val="10000"/>
                  </a:schemeClr>
                </a:solidFill>
                <a:latin typeface="+mj-lt"/>
              </a:defRPr>
            </a:lvl3pPr>
            <a:lvl4pPr marL="1371600" indent="0">
              <a:buNone/>
              <a:defRPr cap="all" baseline="0">
                <a:solidFill>
                  <a:schemeClr val="tx2">
                    <a:lumMod val="90000"/>
                    <a:lumOff val="10000"/>
                  </a:schemeClr>
                </a:solidFill>
                <a:latin typeface="+mj-lt"/>
              </a:defRPr>
            </a:lvl4pPr>
            <a:lvl5pPr marL="1828800" indent="0">
              <a:buNone/>
              <a:defRPr cap="all" baseline="0">
                <a:solidFill>
                  <a:schemeClr val="tx2">
                    <a:lumMod val="90000"/>
                    <a:lumOff val="10000"/>
                  </a:schemeClr>
                </a:solidFill>
                <a:latin typeface="+mj-lt"/>
              </a:defRPr>
            </a:lvl5pPr>
          </a:lstStyle>
          <a:p>
            <a:r>
              <a:rPr lang="en-US" dirty="0"/>
              <a:t>Click to add text</a:t>
            </a:r>
          </a:p>
        </p:txBody>
      </p:sp>
    </p:spTree>
    <p:extLst>
      <p:ext uri="{BB962C8B-B14F-4D97-AF65-F5344CB8AC3E}">
        <p14:creationId xmlns:p14="http://schemas.microsoft.com/office/powerpoint/2010/main" val="3277306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489768" y="416664"/>
            <a:ext cx="7788938" cy="3221482"/>
          </a:xfrm>
        </p:spPr>
        <p:txBody>
          <a:bodyPr anchor="b">
            <a:noAutofit/>
          </a:bodyPr>
          <a:lstStyle>
            <a:lvl1pPr>
              <a:defRPr sz="4000" b="0" cap="none" spc="0" baseline="0">
                <a:solidFill>
                  <a:schemeClr val="tx2"/>
                </a:solidFill>
              </a:defRPr>
            </a:lvl1pPr>
          </a:lstStyle>
          <a:p>
            <a:r>
              <a:rPr lang="en-US" dirty="0"/>
              <a:t>Click to add title</a:t>
            </a:r>
          </a:p>
        </p:txBody>
      </p:sp>
      <p:sp>
        <p:nvSpPr>
          <p:cNvPr id="3" name="Text Placeholder 2"/>
          <p:cNvSpPr>
            <a:spLocks noGrp="1"/>
          </p:cNvSpPr>
          <p:nvPr>
            <p:ph type="body" idx="1" hasCustomPrompt="1"/>
          </p:nvPr>
        </p:nvSpPr>
        <p:spPr>
          <a:xfrm>
            <a:off x="3489768" y="4197347"/>
            <a:ext cx="7788938" cy="951135"/>
          </a:xfrm>
        </p:spPr>
        <p:txBody>
          <a:bodyPr>
            <a:normAutofit/>
          </a:bodyPr>
          <a:lstStyle>
            <a:lvl1pPr marL="0" indent="0">
              <a:lnSpc>
                <a:spcPct val="100000"/>
              </a:lnSpc>
              <a:buNone/>
              <a:defRPr sz="4000" b="0" i="0" cap="none" spc="0" baseline="0">
                <a:solidFill>
                  <a:schemeClr val="tx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n-US" dirty="0"/>
              <a:t>Click to add subtitle</a:t>
            </a:r>
          </a:p>
        </p:txBody>
      </p:sp>
      <p:grpSp>
        <p:nvGrpSpPr>
          <p:cNvPr id="7" name="Group 6">
            <a:extLst>
              <a:ext uri="{C183D7F6-B498-43B3-948B-1728B52AA6E4}">
                <adec:decorative xmlns:adec="http://schemas.microsoft.com/office/drawing/2017/decorative" val="1"/>
              </a:ext>
            </a:extLst>
          </p:cNvPr>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txBody>
            <a:bodyPr/>
            <a:lstStyle/>
            <a:p>
              <a:endParaRPr lang="en-GB"/>
            </a:p>
          </p:txBody>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txBody>
            <a:bodyPr/>
            <a:lstStyle/>
            <a:p>
              <a:endParaRPr lang="en-GB"/>
            </a:p>
          </p:txBody>
        </p:sp>
      </p:grpSp>
    </p:spTree>
    <p:extLst>
      <p:ext uri="{BB962C8B-B14F-4D97-AF65-F5344CB8AC3E}">
        <p14:creationId xmlns:p14="http://schemas.microsoft.com/office/powerpoint/2010/main" val="513194428"/>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9D4F4AB8-D880-91F9-0D11-F20D0050D75D}"/>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9" name="Rectangle 8">
            <a:extLst>
              <a:ext uri="{FF2B5EF4-FFF2-40B4-BE49-F238E27FC236}">
                <a16:creationId xmlns:a16="http://schemas.microsoft.com/office/drawing/2014/main" id="{074DB69F-EBF7-DEBE-7DFD-A9D36DCEDC8F}"/>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p:txBody>
          <a:bodyPr/>
          <a:lstStyle/>
          <a:p>
            <a:r>
              <a:rPr lang="en-US" dirty="0"/>
              <a:t>Click to add title</a:t>
            </a:r>
          </a:p>
        </p:txBody>
      </p:sp>
      <p:sp>
        <p:nvSpPr>
          <p:cNvPr id="3" name="Content Placeholder 2"/>
          <p:cNvSpPr>
            <a:spLocks noGrp="1"/>
          </p:cNvSpPr>
          <p:nvPr>
            <p:ph sz="half" idx="1" hasCustomPrompt="1"/>
          </p:nvPr>
        </p:nvSpPr>
        <p:spPr>
          <a:xfrm>
            <a:off x="1257300" y="2286000"/>
            <a:ext cx="4800600" cy="3619500"/>
          </a:xfrm>
        </p:spPr>
        <p:txBody>
          <a:bodyPr/>
          <a:lstStyle>
            <a:lvl1pPr>
              <a:defRPr/>
            </a:lvl1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6647796" y="2286000"/>
            <a:ext cx="4800600" cy="3619500"/>
          </a:xfrm>
        </p:spPr>
        <p:txBody>
          <a:body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F63B152-7103-4FFE-90AC-D94EB7F44A7E}" type="datetimeFigureOut">
              <a:rPr lang="en-US" smtClean="0"/>
              <a:t>9/16/2026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99DD5A9-4EF1-497E-92EF-2D23CF305E03}" type="slidenum">
              <a:rPr lang="en-US" smtClean="0"/>
              <a:t>‹#›</a:t>
            </a:fld>
            <a:endParaRPr lang="en-US" dirty="0"/>
          </a:p>
        </p:txBody>
      </p:sp>
    </p:spTree>
    <p:extLst>
      <p:ext uri="{BB962C8B-B14F-4D97-AF65-F5344CB8AC3E}">
        <p14:creationId xmlns:p14="http://schemas.microsoft.com/office/powerpoint/2010/main" val="270027440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a:extLst>
              <a:ext uri="{FF2B5EF4-FFF2-40B4-BE49-F238E27FC236}">
                <a16:creationId xmlns:a16="http://schemas.microsoft.com/office/drawing/2014/main" id="{63A6D7BE-752B-EB58-A926-E58EBEF600F1}"/>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1" name="Rectangle 10">
            <a:extLst>
              <a:ext uri="{FF2B5EF4-FFF2-40B4-BE49-F238E27FC236}">
                <a16:creationId xmlns:a16="http://schemas.microsoft.com/office/drawing/2014/main" id="{1D0428EF-AEF1-9AF0-0271-91E838A4177B}"/>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1252728" y="381000"/>
            <a:ext cx="10172700" cy="1493517"/>
          </a:xfrm>
        </p:spPr>
        <p:txBody>
          <a:bodyPr/>
          <a:lstStyle/>
          <a:p>
            <a:r>
              <a:rPr lang="en-US" dirty="0"/>
              <a:t>Click to add title</a:t>
            </a:r>
          </a:p>
        </p:txBody>
      </p:sp>
      <p:sp>
        <p:nvSpPr>
          <p:cNvPr id="3" name="Text Placeholder 2"/>
          <p:cNvSpPr>
            <a:spLocks noGrp="1"/>
          </p:cNvSpPr>
          <p:nvPr>
            <p:ph type="body" idx="1" hasCustomPrompt="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n-US" dirty="0"/>
              <a:t>Click to add text</a:t>
            </a:r>
          </a:p>
        </p:txBody>
      </p:sp>
      <p:sp>
        <p:nvSpPr>
          <p:cNvPr id="4" name="Content Placeholder 3"/>
          <p:cNvSpPr>
            <a:spLocks noGrp="1"/>
          </p:cNvSpPr>
          <p:nvPr>
            <p:ph sz="half" idx="2" hasCustomPrompt="1"/>
          </p:nvPr>
        </p:nvSpPr>
        <p:spPr>
          <a:xfrm>
            <a:off x="1257300" y="2909102"/>
            <a:ext cx="4800600" cy="2996398"/>
          </a:xfrm>
        </p:spPr>
        <p:txBody>
          <a:body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n-US" dirty="0"/>
              <a:t>Click to add text</a:t>
            </a:r>
          </a:p>
        </p:txBody>
      </p:sp>
      <p:sp>
        <p:nvSpPr>
          <p:cNvPr id="6" name="Content Placeholder 5"/>
          <p:cNvSpPr>
            <a:spLocks noGrp="1"/>
          </p:cNvSpPr>
          <p:nvPr>
            <p:ph sz="quarter" idx="4" hasCustomPrompt="1"/>
          </p:nvPr>
        </p:nvSpPr>
        <p:spPr>
          <a:xfrm>
            <a:off x="6633864" y="2909102"/>
            <a:ext cx="4800600" cy="2996398"/>
          </a:xfrm>
        </p:spPr>
        <p:txBody>
          <a:body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EF63B152-7103-4FFE-90AC-D94EB7F44A7E}" type="datetimeFigureOut">
              <a:rPr lang="en-US" smtClean="0"/>
              <a:t>9/16/2026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99DD5A9-4EF1-497E-92EF-2D23CF305E03}" type="slidenum">
              <a:rPr lang="en-US" smtClean="0"/>
              <a:t>‹#›</a:t>
            </a:fld>
            <a:endParaRPr lang="en-US" dirty="0"/>
          </a:p>
        </p:txBody>
      </p:sp>
    </p:spTree>
    <p:extLst>
      <p:ext uri="{BB962C8B-B14F-4D97-AF65-F5344CB8AC3E}">
        <p14:creationId xmlns:p14="http://schemas.microsoft.com/office/powerpoint/2010/main" val="5583235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a:extLst>
              <a:ext uri="{FF2B5EF4-FFF2-40B4-BE49-F238E27FC236}">
                <a16:creationId xmlns:a16="http://schemas.microsoft.com/office/drawing/2014/main" id="{A22F609B-DD4D-16EA-060F-7BFB50BA5B6D}"/>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7" name="Rectangle 6">
            <a:extLst>
              <a:ext uri="{FF2B5EF4-FFF2-40B4-BE49-F238E27FC236}">
                <a16:creationId xmlns:a16="http://schemas.microsoft.com/office/drawing/2014/main" id="{096CFE02-2621-4755-7C89-6564B8F2F1B4}"/>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p:txBody>
          <a:bodyPr/>
          <a:lstStyle/>
          <a:p>
            <a:r>
              <a:rPr lang="en-US" dirty="0"/>
              <a:t>Click to add title</a:t>
            </a:r>
          </a:p>
        </p:txBody>
      </p:sp>
      <p:sp>
        <p:nvSpPr>
          <p:cNvPr id="3" name="Date Placeholder 2"/>
          <p:cNvSpPr>
            <a:spLocks noGrp="1"/>
          </p:cNvSpPr>
          <p:nvPr>
            <p:ph type="dt" sz="half" idx="10"/>
          </p:nvPr>
        </p:nvSpPr>
        <p:spPr/>
        <p:txBody>
          <a:bodyPr/>
          <a:lstStyle/>
          <a:p>
            <a:fld id="{EF63B152-7103-4FFE-90AC-D94EB7F44A7E}" type="datetimeFigureOut">
              <a:rPr lang="en-US" smtClean="0"/>
              <a:t>9/16/2026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99DD5A9-4EF1-497E-92EF-2D23CF305E03}" type="slidenum">
              <a:rPr lang="en-US" smtClean="0"/>
              <a:t>‹#›</a:t>
            </a:fld>
            <a:endParaRPr lang="en-US" dirty="0"/>
          </a:p>
        </p:txBody>
      </p:sp>
    </p:spTree>
    <p:extLst>
      <p:ext uri="{BB962C8B-B14F-4D97-AF65-F5344CB8AC3E}">
        <p14:creationId xmlns:p14="http://schemas.microsoft.com/office/powerpoint/2010/main" val="2849935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reeform 6">
            <a:extLst>
              <a:ext uri="{FF2B5EF4-FFF2-40B4-BE49-F238E27FC236}">
                <a16:creationId xmlns:a16="http://schemas.microsoft.com/office/drawing/2014/main" id="{60DE4597-DCD7-DBB0-3265-E7EB70B26E45}"/>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6" name="Rectangle 5">
            <a:extLst>
              <a:ext uri="{FF2B5EF4-FFF2-40B4-BE49-F238E27FC236}">
                <a16:creationId xmlns:a16="http://schemas.microsoft.com/office/drawing/2014/main" id="{14EB0330-0047-93B1-0E5A-30782D06503B}"/>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EF63B152-7103-4FFE-90AC-D94EB7F44A7E}" type="datetimeFigureOut">
              <a:rPr lang="en-US" smtClean="0"/>
              <a:t>9/16/2026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99DD5A9-4EF1-497E-92EF-2D23CF305E03}" type="slidenum">
              <a:rPr lang="en-US" smtClean="0"/>
              <a:t>‹#›</a:t>
            </a:fld>
            <a:endParaRPr lang="en-US" dirty="0"/>
          </a:p>
        </p:txBody>
      </p:sp>
    </p:spTree>
    <p:extLst>
      <p:ext uri="{BB962C8B-B14F-4D97-AF65-F5344CB8AC3E}">
        <p14:creationId xmlns:p14="http://schemas.microsoft.com/office/powerpoint/2010/main" val="616351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EF63B152-7103-4FFE-90AC-D94EB7F44A7E}" type="datetimeFigureOut">
              <a:rPr lang="en-US" smtClean="0"/>
              <a:t>9/16/2026</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299DD5A9-4EF1-497E-92EF-2D23CF305E03}" type="slidenum">
              <a:rPr lang="en-US" smtClean="0"/>
              <a:t>‹#›</a:t>
            </a:fld>
            <a:endParaRPr lang="en-US" dirty="0"/>
          </a:p>
        </p:txBody>
      </p:sp>
    </p:spTree>
    <p:extLst>
      <p:ext uri="{BB962C8B-B14F-4D97-AF65-F5344CB8AC3E}">
        <p14:creationId xmlns:p14="http://schemas.microsoft.com/office/powerpoint/2010/main" val="28180720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3" r:id="rId4"/>
    <p:sldLayoutId id="2147483674" r:id="rId5"/>
    <p:sldLayoutId id="2147483675" r:id="rId6"/>
    <p:sldLayoutId id="2147483663" r:id="rId7"/>
    <p:sldLayoutId id="2147483664" r:id="rId8"/>
    <p:sldLayoutId id="2147483665" r:id="rId9"/>
    <p:sldLayoutId id="2147483666" r:id="rId10"/>
    <p:sldLayoutId id="2147483667"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microsoft.com/office/2007/relationships/hdphoto" Target="../media/hdphoto1.wdp"/><Relationship Id="rId4" Type="http://schemas.openxmlformats.org/officeDocument/2006/relationships/diagramLayout" Target="../diagrams/layout1.xml"/><Relationship Id="rId9"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188DD-3717-47D0-B979-D111D81B46AA}"/>
              </a:ext>
            </a:extLst>
          </p:cNvPr>
          <p:cNvSpPr>
            <a:spLocks noGrp="1"/>
          </p:cNvSpPr>
          <p:nvPr>
            <p:ph type="ctrTitle"/>
          </p:nvPr>
        </p:nvSpPr>
        <p:spPr>
          <a:xfrm>
            <a:off x="1078523" y="1098388"/>
            <a:ext cx="10318418" cy="4394988"/>
          </a:xfrm>
        </p:spPr>
        <p:txBody>
          <a:bodyPr/>
          <a:lstStyle/>
          <a:p>
            <a:r>
              <a:rPr lang="en-US" dirty="0">
                <a:latin typeface="SassoonPrimaryInfant" pitchFamily="2" charset="0"/>
              </a:rPr>
              <a:t>WELCOME TO Y2</a:t>
            </a:r>
          </a:p>
        </p:txBody>
      </p:sp>
    </p:spTree>
    <p:extLst>
      <p:ext uri="{BB962C8B-B14F-4D97-AF65-F5344CB8AC3E}">
        <p14:creationId xmlns:p14="http://schemas.microsoft.com/office/powerpoint/2010/main" val="1957017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DC970-306E-E789-0C92-6C09790C95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435B07-DB18-C856-1AE5-017AF9A4BDB3}"/>
              </a:ext>
            </a:extLst>
          </p:cNvPr>
          <p:cNvSpPr>
            <a:spLocks noGrp="1"/>
          </p:cNvSpPr>
          <p:nvPr>
            <p:ph type="title"/>
          </p:nvPr>
        </p:nvSpPr>
        <p:spPr>
          <a:xfrm>
            <a:off x="1251677" y="382385"/>
            <a:ext cx="10523379" cy="1800098"/>
          </a:xfrm>
        </p:spPr>
        <p:txBody>
          <a:bodyPr>
            <a:normAutofit/>
          </a:bodyPr>
          <a:lstStyle/>
          <a:p>
            <a:r>
              <a:rPr lang="en-US" dirty="0">
                <a:latin typeface="SassoonPrimaryInfant" pitchFamily="2" charset="0"/>
              </a:rPr>
              <a:t>year 2</a:t>
            </a:r>
          </a:p>
        </p:txBody>
      </p:sp>
      <p:sp>
        <p:nvSpPr>
          <p:cNvPr id="9" name="TextBox 8">
            <a:extLst>
              <a:ext uri="{FF2B5EF4-FFF2-40B4-BE49-F238E27FC236}">
                <a16:creationId xmlns:a16="http://schemas.microsoft.com/office/drawing/2014/main" id="{AA99235C-7A5F-8BB6-5732-6F0FFD3D366E}"/>
              </a:ext>
            </a:extLst>
          </p:cNvPr>
          <p:cNvSpPr txBox="1"/>
          <p:nvPr/>
        </p:nvSpPr>
        <p:spPr>
          <a:xfrm>
            <a:off x="1380744" y="1161288"/>
            <a:ext cx="9994392" cy="6517040"/>
          </a:xfrm>
          <a:prstGeom prst="rect">
            <a:avLst/>
          </a:prstGeom>
          <a:noFill/>
        </p:spPr>
        <p:txBody>
          <a:bodyPr wrap="square" rtlCol="0">
            <a:spAutoFit/>
          </a:bodyPr>
          <a:lstStyle/>
          <a:p>
            <a:pPr marL="285750" indent="-285750">
              <a:lnSpc>
                <a:spcPct val="150000"/>
              </a:lnSpc>
              <a:buFont typeface="Arial" panose="020B0604020202020204" pitchFamily="34" charset="0"/>
              <a:buChar char="•"/>
            </a:pPr>
            <a:endParaRPr lang="en-GB" sz="2000" dirty="0">
              <a:latin typeface="SassoonPrimaryInfant" pitchFamily="2" charset="0"/>
            </a:endParaRPr>
          </a:p>
          <a:p>
            <a:pPr marL="342900" indent="-342900">
              <a:lnSpc>
                <a:spcPct val="150000"/>
              </a:lnSpc>
              <a:buFont typeface="Arial" panose="020B0604020202020204" pitchFamily="34" charset="0"/>
              <a:buChar char="•"/>
            </a:pPr>
            <a:r>
              <a:rPr lang="en-GB" sz="2000" dirty="0">
                <a:latin typeface="SassoonPrimaryInfant" pitchFamily="2" charset="0"/>
              </a:rPr>
              <a:t>Super start all round!</a:t>
            </a:r>
          </a:p>
          <a:p>
            <a:pPr marL="342900" indent="-342900">
              <a:lnSpc>
                <a:spcPct val="150000"/>
              </a:lnSpc>
              <a:buFont typeface="Arial" panose="020B0604020202020204" pitchFamily="34" charset="0"/>
              <a:buChar char="•"/>
            </a:pPr>
            <a:r>
              <a:rPr lang="en-GB" sz="2000" dirty="0">
                <a:latin typeface="SassoonPrimaryInfant" pitchFamily="2" charset="0"/>
              </a:rPr>
              <a:t>Y2 is a continuation from Y1 – many similarities!</a:t>
            </a:r>
          </a:p>
          <a:p>
            <a:pPr marL="285750" indent="-285750">
              <a:lnSpc>
                <a:spcPct val="150000"/>
              </a:lnSpc>
              <a:buFont typeface="Arial" panose="020B0604020202020204" pitchFamily="34" charset="0"/>
              <a:buChar char="•"/>
            </a:pPr>
            <a:r>
              <a:rPr lang="en-GB" sz="2000" dirty="0">
                <a:latin typeface="SassoonPrimaryInfant" pitchFamily="2" charset="0"/>
              </a:rPr>
              <a:t>Building independence and resilience -  changing books, coats, PE kits, relaying messages etc.</a:t>
            </a:r>
          </a:p>
          <a:p>
            <a:pPr marL="285750" indent="-285750">
              <a:lnSpc>
                <a:spcPct val="150000"/>
              </a:lnSpc>
              <a:buFont typeface="Arial" panose="020B0604020202020204" pitchFamily="34" charset="0"/>
              <a:buChar char="•"/>
            </a:pPr>
            <a:r>
              <a:rPr lang="en-GB" sz="2000" dirty="0">
                <a:latin typeface="SassoonPrimaryInfant" pitchFamily="2" charset="0"/>
              </a:rPr>
              <a:t>Jobs and responsibilities</a:t>
            </a:r>
          </a:p>
          <a:p>
            <a:pPr marL="285750" indent="-285750">
              <a:lnSpc>
                <a:spcPct val="150000"/>
              </a:lnSpc>
              <a:buFont typeface="Arial" panose="020B0604020202020204" pitchFamily="34" charset="0"/>
              <a:buChar char="•"/>
            </a:pPr>
            <a:r>
              <a:rPr lang="en-GB" sz="2000" dirty="0">
                <a:latin typeface="SassoonPrimaryInfant" pitchFamily="2" charset="0"/>
              </a:rPr>
              <a:t>Clubs – details this week</a:t>
            </a:r>
          </a:p>
          <a:p>
            <a:pPr marL="285750" indent="-285750">
              <a:lnSpc>
                <a:spcPct val="150000"/>
              </a:lnSpc>
              <a:buFont typeface="Arial" panose="020B0604020202020204" pitchFamily="34" charset="0"/>
              <a:buChar char="•"/>
            </a:pPr>
            <a:r>
              <a:rPr lang="en-GB" sz="2000" dirty="0">
                <a:latin typeface="SassoonPrimaryInfant" pitchFamily="2" charset="0"/>
              </a:rPr>
              <a:t>Reading buddies</a:t>
            </a:r>
          </a:p>
          <a:p>
            <a:pPr marL="285750" indent="-285750">
              <a:lnSpc>
                <a:spcPct val="150000"/>
              </a:lnSpc>
              <a:buFont typeface="Arial" panose="020B0604020202020204" pitchFamily="34" charset="0"/>
              <a:buChar char="•"/>
            </a:pPr>
            <a:r>
              <a:rPr lang="en-GB" sz="2000" dirty="0">
                <a:latin typeface="SassoonPrimaryInfant" pitchFamily="2" charset="0"/>
              </a:rPr>
              <a:t>Rotation morning - Wednesday</a:t>
            </a:r>
          </a:p>
          <a:p>
            <a:pPr marL="285750" indent="-285750">
              <a:lnSpc>
                <a:spcPct val="150000"/>
              </a:lnSpc>
              <a:buFont typeface="Arial" panose="020B0604020202020204" pitchFamily="34" charset="0"/>
              <a:buChar char="•"/>
            </a:pPr>
            <a:r>
              <a:rPr lang="en-GB" sz="2000" dirty="0">
                <a:latin typeface="SassoonPrimaryInfant" pitchFamily="2" charset="0"/>
              </a:rPr>
              <a:t>Challenge Time</a:t>
            </a:r>
          </a:p>
          <a:p>
            <a:pPr marL="285750" indent="-285750">
              <a:lnSpc>
                <a:spcPct val="150000"/>
              </a:lnSpc>
              <a:buFont typeface="Arial" panose="020B0604020202020204" pitchFamily="34" charset="0"/>
              <a:buChar char="•"/>
            </a:pPr>
            <a:endParaRPr lang="en-GB" sz="2000" dirty="0">
              <a:latin typeface="SassoonPrimaryInfant" pitchFamily="2" charset="0"/>
            </a:endParaRPr>
          </a:p>
          <a:p>
            <a:pPr marL="285750" indent="-285750">
              <a:lnSpc>
                <a:spcPct val="150000"/>
              </a:lnSpc>
              <a:buFont typeface="Arial" panose="020B0604020202020204" pitchFamily="34" charset="0"/>
              <a:buChar char="•"/>
            </a:pPr>
            <a:endParaRPr lang="en-GB" sz="2000" dirty="0">
              <a:latin typeface="SassoonPrimaryInfant" pitchFamily="2" charset="0"/>
            </a:endParaRPr>
          </a:p>
          <a:p>
            <a:pPr marL="285750" indent="-285750">
              <a:lnSpc>
                <a:spcPct val="150000"/>
              </a:lnSpc>
              <a:buFont typeface="Arial" panose="020B0604020202020204" pitchFamily="34" charset="0"/>
              <a:buChar char="•"/>
            </a:pPr>
            <a:endParaRPr lang="en-GB" sz="2000" dirty="0">
              <a:latin typeface="SassoonPrimaryInfant" pitchFamily="2" charset="0"/>
            </a:endParaRPr>
          </a:p>
          <a:p>
            <a:pPr marL="285750" indent="-285750">
              <a:lnSpc>
                <a:spcPct val="150000"/>
              </a:lnSpc>
              <a:buFont typeface="Arial" panose="020B0604020202020204" pitchFamily="34" charset="0"/>
              <a:buChar char="•"/>
            </a:pPr>
            <a:endParaRPr lang="en-GB" sz="2000" dirty="0">
              <a:latin typeface="SassoonPrimaryInfant" pitchFamily="2" charset="0"/>
            </a:endParaRPr>
          </a:p>
        </p:txBody>
      </p:sp>
    </p:spTree>
    <p:extLst>
      <p:ext uri="{BB962C8B-B14F-4D97-AF65-F5344CB8AC3E}">
        <p14:creationId xmlns:p14="http://schemas.microsoft.com/office/powerpoint/2010/main" val="27320989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27573-A713-2E8F-4B12-0B9576F97C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0C793A-F49C-60E7-57D6-251B7CB454AE}"/>
              </a:ext>
            </a:extLst>
          </p:cNvPr>
          <p:cNvSpPr>
            <a:spLocks noGrp="1"/>
          </p:cNvSpPr>
          <p:nvPr>
            <p:ph type="ctrTitle"/>
          </p:nvPr>
        </p:nvSpPr>
        <p:spPr>
          <a:xfrm>
            <a:off x="1078523" y="1098388"/>
            <a:ext cx="10318418" cy="4394988"/>
          </a:xfrm>
        </p:spPr>
        <p:txBody>
          <a:bodyPr/>
          <a:lstStyle/>
          <a:p>
            <a:r>
              <a:rPr lang="en-US" dirty="0">
                <a:latin typeface="SassoonPrimaryInfant" pitchFamily="2" charset="0"/>
              </a:rPr>
              <a:t>Reading in Y2</a:t>
            </a:r>
          </a:p>
        </p:txBody>
      </p:sp>
    </p:spTree>
    <p:extLst>
      <p:ext uri="{BB962C8B-B14F-4D97-AF65-F5344CB8AC3E}">
        <p14:creationId xmlns:p14="http://schemas.microsoft.com/office/powerpoint/2010/main" val="1807639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993800-7585-8C74-7D68-5B2832A1C8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A0525D-4AC4-5B40-C874-3AFED53CAFC7}"/>
              </a:ext>
            </a:extLst>
          </p:cNvPr>
          <p:cNvSpPr>
            <a:spLocks noGrp="1"/>
          </p:cNvSpPr>
          <p:nvPr>
            <p:ph type="title"/>
          </p:nvPr>
        </p:nvSpPr>
        <p:spPr>
          <a:xfrm>
            <a:off x="1251677" y="382385"/>
            <a:ext cx="10523379" cy="1056450"/>
          </a:xfrm>
        </p:spPr>
        <p:txBody>
          <a:bodyPr>
            <a:normAutofit fontScale="90000"/>
          </a:bodyPr>
          <a:lstStyle/>
          <a:p>
            <a:r>
              <a:rPr lang="en-GB" sz="5400" b="1" dirty="0">
                <a:latin typeface="SassoonPrimaryInfant" panose="00000400000000000000" pitchFamily="2" charset="0"/>
              </a:rPr>
              <a:t>Phonics in Y2</a:t>
            </a:r>
            <a:br>
              <a:rPr lang="en-GB" sz="5400" b="1" dirty="0">
                <a:latin typeface="SassoonPrimaryInfant" panose="00000400000000000000" pitchFamily="2" charset="0"/>
              </a:rPr>
            </a:br>
            <a:br>
              <a:rPr lang="en-GB" sz="5400" b="1" dirty="0">
                <a:latin typeface="SassoonPrimaryInfant" panose="00000400000000000000" pitchFamily="2" charset="0"/>
              </a:rPr>
            </a:br>
            <a:endParaRPr lang="en-US" dirty="0">
              <a:latin typeface="SassoonPrimaryInfant" pitchFamily="2" charset="0"/>
            </a:endParaRPr>
          </a:p>
        </p:txBody>
      </p:sp>
      <p:pic>
        <p:nvPicPr>
          <p:cNvPr id="6" name="Picture 5">
            <a:extLst>
              <a:ext uri="{FF2B5EF4-FFF2-40B4-BE49-F238E27FC236}">
                <a16:creationId xmlns:a16="http://schemas.microsoft.com/office/drawing/2014/main" id="{AA2A10CE-B816-B1A1-AE7C-837F4776545F}"/>
              </a:ext>
            </a:extLst>
          </p:cNvPr>
          <p:cNvPicPr>
            <a:picLocks noChangeAspect="1"/>
          </p:cNvPicPr>
          <p:nvPr/>
        </p:nvPicPr>
        <p:blipFill>
          <a:blip r:embed="rId3"/>
          <a:stretch>
            <a:fillRect/>
          </a:stretch>
        </p:blipFill>
        <p:spPr>
          <a:xfrm>
            <a:off x="8125762" y="1953407"/>
            <a:ext cx="3410848" cy="4650656"/>
          </a:xfrm>
          <a:prstGeom prst="rect">
            <a:avLst/>
          </a:prstGeom>
          <a:ln>
            <a:noFill/>
          </a:ln>
          <a:effectLst>
            <a:outerShdw blurRad="292100" dist="139700" dir="2700000" algn="tl" rotWithShape="0">
              <a:srgbClr val="333333">
                <a:alpha val="65000"/>
              </a:srgbClr>
            </a:outerShdw>
          </a:effectLst>
        </p:spPr>
      </p:pic>
      <p:sp>
        <p:nvSpPr>
          <p:cNvPr id="20" name="TextBox 19">
            <a:extLst>
              <a:ext uri="{FF2B5EF4-FFF2-40B4-BE49-F238E27FC236}">
                <a16:creationId xmlns:a16="http://schemas.microsoft.com/office/drawing/2014/main" id="{01BF5B02-2645-3407-DF4E-AFD76B96E08D}"/>
              </a:ext>
            </a:extLst>
          </p:cNvPr>
          <p:cNvSpPr txBox="1"/>
          <p:nvPr/>
        </p:nvSpPr>
        <p:spPr>
          <a:xfrm>
            <a:off x="8722310" y="151552"/>
            <a:ext cx="2218013" cy="461665"/>
          </a:xfrm>
          <a:prstGeom prst="rect">
            <a:avLst/>
          </a:prstGeom>
          <a:noFill/>
        </p:spPr>
        <p:txBody>
          <a:bodyPr wrap="square" rtlCol="0">
            <a:spAutoFit/>
          </a:bodyPr>
          <a:lstStyle/>
          <a:p>
            <a:r>
              <a:rPr lang="en-GB" sz="2400" dirty="0">
                <a:latin typeface="SassoonPrimaryInfant" pitchFamily="2" charset="0"/>
              </a:rPr>
              <a:t>“</a:t>
            </a:r>
            <a:r>
              <a:rPr lang="en-GB" sz="2400" dirty="0" err="1">
                <a:latin typeface="SassoonPrimaryInfant" pitchFamily="2" charset="0"/>
              </a:rPr>
              <a:t>ur</a:t>
            </a:r>
            <a:r>
              <a:rPr lang="en-GB" sz="2400" dirty="0">
                <a:latin typeface="SassoonPrimaryInfant" pitchFamily="2" charset="0"/>
              </a:rPr>
              <a:t> as in nurse”</a:t>
            </a:r>
          </a:p>
        </p:txBody>
      </p:sp>
      <p:pic>
        <p:nvPicPr>
          <p:cNvPr id="25" name="Picture 24">
            <a:extLst>
              <a:ext uri="{FF2B5EF4-FFF2-40B4-BE49-F238E27FC236}">
                <a16:creationId xmlns:a16="http://schemas.microsoft.com/office/drawing/2014/main" id="{F4AE2460-3E5C-CC2D-93E0-2267E6C4F725}"/>
              </a:ext>
            </a:extLst>
          </p:cNvPr>
          <p:cNvPicPr>
            <a:picLocks noChangeAspect="1"/>
          </p:cNvPicPr>
          <p:nvPr/>
        </p:nvPicPr>
        <p:blipFill>
          <a:blip r:embed="rId4"/>
          <a:stretch>
            <a:fillRect/>
          </a:stretch>
        </p:blipFill>
        <p:spPr>
          <a:xfrm>
            <a:off x="9372477" y="558673"/>
            <a:ext cx="917417" cy="1279317"/>
          </a:xfrm>
          <a:prstGeom prst="rect">
            <a:avLst/>
          </a:prstGeom>
        </p:spPr>
      </p:pic>
      <p:sp>
        <p:nvSpPr>
          <p:cNvPr id="4" name="TextBox 3">
            <a:extLst>
              <a:ext uri="{FF2B5EF4-FFF2-40B4-BE49-F238E27FC236}">
                <a16:creationId xmlns:a16="http://schemas.microsoft.com/office/drawing/2014/main" id="{E65E086C-2EDF-81A5-E2E6-E5C563E45266}"/>
              </a:ext>
            </a:extLst>
          </p:cNvPr>
          <p:cNvSpPr txBox="1"/>
          <p:nvPr/>
        </p:nvSpPr>
        <p:spPr>
          <a:xfrm>
            <a:off x="1377093" y="1536174"/>
            <a:ext cx="6098240" cy="2862322"/>
          </a:xfrm>
          <a:prstGeom prst="rect">
            <a:avLst/>
          </a:prstGeom>
          <a:noFill/>
        </p:spPr>
        <p:txBody>
          <a:bodyPr wrap="square">
            <a:spAutoFit/>
          </a:bodyPr>
          <a:lstStyle/>
          <a:p>
            <a:pPr marL="285750" indent="-285750">
              <a:buFont typeface="Arial" panose="020B0604020202020204" pitchFamily="34" charset="0"/>
              <a:buChar char="•"/>
            </a:pPr>
            <a:r>
              <a:rPr lang="en-GB" sz="2000" dirty="0">
                <a:latin typeface="SassoonPrimaryInfant" panose="00000400000000000000" pitchFamily="2" charset="0"/>
              </a:rPr>
              <a:t>Continuation from Y1</a:t>
            </a:r>
          </a:p>
          <a:p>
            <a:pPr marL="285750" indent="-285750">
              <a:buFont typeface="Arial" panose="020B0604020202020204" pitchFamily="34" charset="0"/>
              <a:buChar char="•"/>
            </a:pPr>
            <a:r>
              <a:rPr lang="en-GB" sz="2000" dirty="0">
                <a:latin typeface="SassoonPrimaryInfant" panose="00000400000000000000" pitchFamily="2" charset="0"/>
              </a:rPr>
              <a:t>X4 Phonics lessons a week</a:t>
            </a:r>
          </a:p>
          <a:p>
            <a:pPr marL="285750" indent="-285750">
              <a:buFont typeface="Arial" panose="020B0604020202020204" pitchFamily="34" charset="0"/>
              <a:buChar char="•"/>
            </a:pPr>
            <a:r>
              <a:rPr lang="en-GB" sz="2000" dirty="0">
                <a:latin typeface="SassoonPrimaryInfant" panose="00000400000000000000" pitchFamily="2" charset="0"/>
              </a:rPr>
              <a:t>Revising alternative graphemes /ai/ /ee/ /</a:t>
            </a:r>
            <a:r>
              <a:rPr lang="en-GB" sz="2000" dirty="0" err="1">
                <a:latin typeface="SassoonPrimaryInfant" panose="00000400000000000000" pitchFamily="2" charset="0"/>
              </a:rPr>
              <a:t>ie</a:t>
            </a:r>
            <a:r>
              <a:rPr lang="en-GB" sz="2000" dirty="0">
                <a:latin typeface="SassoonPrimaryInfant" panose="00000400000000000000" pitchFamily="2" charset="0"/>
              </a:rPr>
              <a:t>/ /</a:t>
            </a:r>
            <a:r>
              <a:rPr lang="en-GB" sz="2000" dirty="0" err="1">
                <a:latin typeface="SassoonPrimaryInfant" panose="00000400000000000000" pitchFamily="2" charset="0"/>
              </a:rPr>
              <a:t>oa</a:t>
            </a:r>
            <a:r>
              <a:rPr lang="en-GB" sz="2000" dirty="0">
                <a:latin typeface="SassoonPrimaryInfant" panose="00000400000000000000" pitchFamily="2" charset="0"/>
              </a:rPr>
              <a:t>/ /</a:t>
            </a:r>
            <a:r>
              <a:rPr lang="en-GB" sz="2000" dirty="0" err="1">
                <a:latin typeface="SassoonPrimaryInfant" panose="00000400000000000000" pitchFamily="2" charset="0"/>
              </a:rPr>
              <a:t>ue</a:t>
            </a:r>
            <a:r>
              <a:rPr lang="en-GB" sz="2000" dirty="0">
                <a:latin typeface="SassoonPrimaryInfant" panose="00000400000000000000" pitchFamily="2" charset="0"/>
              </a:rPr>
              <a:t>/</a:t>
            </a:r>
          </a:p>
          <a:p>
            <a:pPr marL="285750" indent="-285750">
              <a:buFont typeface="Arial" panose="020B0604020202020204" pitchFamily="34" charset="0"/>
              <a:buChar char="•"/>
            </a:pPr>
            <a:r>
              <a:rPr lang="en-GB" sz="2000" dirty="0">
                <a:latin typeface="SassoonPrimaryInfant" panose="00000400000000000000" pitchFamily="2" charset="0"/>
              </a:rPr>
              <a:t>Revise any gaps in GPCs using our phonics tracking system</a:t>
            </a:r>
          </a:p>
          <a:p>
            <a:pPr marL="285750" indent="-285750">
              <a:buFont typeface="Arial" panose="020B0604020202020204" pitchFamily="34" charset="0"/>
              <a:buChar char="•"/>
            </a:pPr>
            <a:r>
              <a:rPr lang="en-GB" sz="2000" dirty="0">
                <a:latin typeface="SassoonPrimaryInfant" panose="00000400000000000000" pitchFamily="2" charset="0"/>
              </a:rPr>
              <a:t>New unusual GPCs e.g /ai/ </a:t>
            </a:r>
            <a:r>
              <a:rPr lang="en-GB" sz="2000" dirty="0" err="1">
                <a:latin typeface="SassoonPrimaryInfant" panose="00000400000000000000" pitchFamily="2" charset="0"/>
              </a:rPr>
              <a:t>eigh</a:t>
            </a:r>
            <a:r>
              <a:rPr lang="en-GB" sz="2000" dirty="0">
                <a:latin typeface="SassoonPrimaryInfant" panose="00000400000000000000" pitchFamily="2" charset="0"/>
              </a:rPr>
              <a:t> /</a:t>
            </a:r>
            <a:r>
              <a:rPr lang="en-GB" sz="2000" dirty="0" err="1">
                <a:latin typeface="SassoonPrimaryInfant" panose="00000400000000000000" pitchFamily="2" charset="0"/>
              </a:rPr>
              <a:t>oa</a:t>
            </a:r>
            <a:r>
              <a:rPr lang="en-GB" sz="2000" dirty="0">
                <a:latin typeface="SassoonPrimaryInfant" panose="00000400000000000000" pitchFamily="2" charset="0"/>
              </a:rPr>
              <a:t>/ eau</a:t>
            </a:r>
          </a:p>
          <a:p>
            <a:pPr marL="285750" indent="-285750">
              <a:buFont typeface="Arial" panose="020B0604020202020204" pitchFamily="34" charset="0"/>
              <a:buChar char="•"/>
            </a:pPr>
            <a:r>
              <a:rPr lang="en-GB" sz="2000" dirty="0">
                <a:latin typeface="SassoonPrimaryInfant" panose="00000400000000000000" pitchFamily="2" charset="0"/>
              </a:rPr>
              <a:t>Weekly links via seesaw to support weekly phonics learning</a:t>
            </a:r>
          </a:p>
          <a:p>
            <a:pPr marL="285750" indent="-285750">
              <a:buFont typeface="Arial" panose="020B0604020202020204" pitchFamily="34" charset="0"/>
              <a:buChar char="•"/>
            </a:pPr>
            <a:r>
              <a:rPr lang="en-GB" sz="2000" dirty="0">
                <a:latin typeface="SassoonPrimaryInfant" panose="00000400000000000000" pitchFamily="2" charset="0"/>
              </a:rPr>
              <a:t>Move on to spelling/grammar sessions after Christmas </a:t>
            </a:r>
          </a:p>
        </p:txBody>
      </p:sp>
    </p:spTree>
    <p:extLst>
      <p:ext uri="{BB962C8B-B14F-4D97-AF65-F5344CB8AC3E}">
        <p14:creationId xmlns:p14="http://schemas.microsoft.com/office/powerpoint/2010/main" val="3789280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AE078-3CB3-4D1F-8E4E-75C6D5DA8D1A}"/>
              </a:ext>
            </a:extLst>
          </p:cNvPr>
          <p:cNvSpPr>
            <a:spLocks noGrp="1"/>
          </p:cNvSpPr>
          <p:nvPr>
            <p:ph type="title"/>
          </p:nvPr>
        </p:nvSpPr>
        <p:spPr>
          <a:xfrm>
            <a:off x="1251677" y="382385"/>
            <a:ext cx="10523379" cy="1800098"/>
          </a:xfrm>
        </p:spPr>
        <p:txBody>
          <a:bodyPr>
            <a:normAutofit/>
          </a:bodyPr>
          <a:lstStyle/>
          <a:p>
            <a:r>
              <a:rPr lang="en-US" dirty="0">
                <a:latin typeface="SassoonPrimaryInfant" pitchFamily="2" charset="0"/>
              </a:rPr>
              <a:t>Reading in year 2</a:t>
            </a:r>
          </a:p>
        </p:txBody>
      </p:sp>
      <p:sp>
        <p:nvSpPr>
          <p:cNvPr id="9" name="TextBox 8">
            <a:extLst>
              <a:ext uri="{FF2B5EF4-FFF2-40B4-BE49-F238E27FC236}">
                <a16:creationId xmlns:a16="http://schemas.microsoft.com/office/drawing/2014/main" id="{AE1447BD-3D35-1A9E-A0C7-40E66460B307}"/>
              </a:ext>
            </a:extLst>
          </p:cNvPr>
          <p:cNvSpPr txBox="1"/>
          <p:nvPr/>
        </p:nvSpPr>
        <p:spPr>
          <a:xfrm>
            <a:off x="1380744" y="1161288"/>
            <a:ext cx="9994392" cy="513204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dirty="0">
                <a:latin typeface="SassoonPrimaryInfant" pitchFamily="2" charset="0"/>
              </a:rPr>
              <a:t>Daily ERIC time</a:t>
            </a:r>
          </a:p>
          <a:p>
            <a:pPr marL="285750" indent="-285750">
              <a:lnSpc>
                <a:spcPct val="150000"/>
              </a:lnSpc>
              <a:buFont typeface="Arial" panose="020B0604020202020204" pitchFamily="34" charset="0"/>
              <a:buChar char="•"/>
            </a:pPr>
            <a:r>
              <a:rPr lang="en-GB" sz="2000" dirty="0">
                <a:latin typeface="SassoonPrimaryInfant" pitchFamily="2" charset="0"/>
              </a:rPr>
              <a:t>Daily whole class story time – fiction/nonfiction</a:t>
            </a:r>
          </a:p>
          <a:p>
            <a:pPr marL="285750" indent="-285750">
              <a:lnSpc>
                <a:spcPct val="150000"/>
              </a:lnSpc>
              <a:buFont typeface="Arial" panose="020B0604020202020204" pitchFamily="34" charset="0"/>
              <a:buChar char="•"/>
            </a:pPr>
            <a:r>
              <a:rPr lang="en-GB" sz="2000" dirty="0">
                <a:latin typeface="SassoonPrimaryInfant" pitchFamily="2" charset="0"/>
              </a:rPr>
              <a:t>Individual reading with member of staff – aim for x1 a week</a:t>
            </a:r>
          </a:p>
          <a:p>
            <a:pPr marL="285750" indent="-285750">
              <a:lnSpc>
                <a:spcPct val="150000"/>
              </a:lnSpc>
              <a:buFont typeface="Arial" panose="020B0604020202020204" pitchFamily="34" charset="0"/>
              <a:buChar char="•"/>
            </a:pPr>
            <a:r>
              <a:rPr lang="en-GB" sz="2000" dirty="0">
                <a:latin typeface="SassoonPrimaryInfant" pitchFamily="2" charset="0"/>
              </a:rPr>
              <a:t>‘Dream Reads’ book to take home</a:t>
            </a:r>
          </a:p>
          <a:p>
            <a:pPr marL="285750" indent="-285750">
              <a:lnSpc>
                <a:spcPct val="150000"/>
              </a:lnSpc>
              <a:buFont typeface="Arial" panose="020B0604020202020204" pitchFamily="34" charset="0"/>
              <a:buChar char="•"/>
            </a:pPr>
            <a:r>
              <a:rPr lang="en-GB" sz="2000" dirty="0">
                <a:latin typeface="SassoonPrimaryInfant" pitchFamily="2" charset="0"/>
              </a:rPr>
              <a:t>Birthday books – Amazon wish list (we will be updating this!)</a:t>
            </a:r>
          </a:p>
          <a:p>
            <a:pPr marL="285750" indent="-285750">
              <a:lnSpc>
                <a:spcPct val="150000"/>
              </a:lnSpc>
              <a:buFont typeface="Arial" panose="020B0604020202020204" pitchFamily="34" charset="0"/>
              <a:buChar char="•"/>
            </a:pPr>
            <a:r>
              <a:rPr lang="en-GB" sz="2000" dirty="0">
                <a:latin typeface="SassoonPrimaryInfant" pitchFamily="2" charset="0"/>
              </a:rPr>
              <a:t>Book corner – children can use during ERIC time or Challenge Time</a:t>
            </a:r>
          </a:p>
          <a:p>
            <a:pPr marL="285750" indent="-285750">
              <a:lnSpc>
                <a:spcPct val="150000"/>
              </a:lnSpc>
              <a:buFont typeface="Arial" panose="020B0604020202020204" pitchFamily="34" charset="0"/>
              <a:buChar char="•"/>
            </a:pPr>
            <a:r>
              <a:rPr lang="en-GB" sz="2000" dirty="0">
                <a:latin typeface="SassoonPrimaryInfant" pitchFamily="2" charset="0"/>
              </a:rPr>
              <a:t>High quality text for each foundation subject</a:t>
            </a:r>
          </a:p>
          <a:p>
            <a:pPr marL="285750" indent="-285750">
              <a:lnSpc>
                <a:spcPct val="150000"/>
              </a:lnSpc>
              <a:buFont typeface="Arial" panose="020B0604020202020204" pitchFamily="34" charset="0"/>
              <a:buChar char="•"/>
            </a:pPr>
            <a:r>
              <a:rPr lang="en-GB" sz="2000" dirty="0">
                <a:latin typeface="SassoonPrimaryInfant" pitchFamily="2" charset="0"/>
              </a:rPr>
              <a:t>World Book Day</a:t>
            </a:r>
          </a:p>
          <a:p>
            <a:pPr marL="285750" indent="-285750">
              <a:lnSpc>
                <a:spcPct val="150000"/>
              </a:lnSpc>
              <a:buFont typeface="Arial" panose="020B0604020202020204" pitchFamily="34" charset="0"/>
              <a:buChar char="•"/>
            </a:pPr>
            <a:r>
              <a:rPr lang="en-GB" sz="2000" dirty="0">
                <a:latin typeface="SassoonPrimaryInfant" pitchFamily="2" charset="0"/>
              </a:rPr>
              <a:t>School library</a:t>
            </a:r>
          </a:p>
          <a:p>
            <a:pPr marL="285750" indent="-285750">
              <a:lnSpc>
                <a:spcPct val="150000"/>
              </a:lnSpc>
              <a:buFont typeface="Arial" panose="020B0604020202020204" pitchFamily="34" charset="0"/>
              <a:buChar char="•"/>
            </a:pPr>
            <a:r>
              <a:rPr lang="en-GB" sz="2000" dirty="0">
                <a:latin typeface="SassoonPrimaryInfant" pitchFamily="2" charset="0"/>
              </a:rPr>
              <a:t>Guided Comprehension (VIPERS) sessions twice per week (Summer term)</a:t>
            </a:r>
          </a:p>
          <a:p>
            <a:pPr marL="285750" indent="-285750">
              <a:lnSpc>
                <a:spcPct val="150000"/>
              </a:lnSpc>
              <a:buFont typeface="Arial" panose="020B0604020202020204" pitchFamily="34" charset="0"/>
              <a:buChar char="•"/>
            </a:pPr>
            <a:r>
              <a:rPr lang="en-GB" sz="2000" dirty="0">
                <a:latin typeface="SassoonPrimaryInfant" pitchFamily="2" charset="0"/>
              </a:rPr>
              <a:t>New reading reward scheme (more information to follow)</a:t>
            </a:r>
          </a:p>
        </p:txBody>
      </p:sp>
      <p:pic>
        <p:nvPicPr>
          <p:cNvPr id="11" name="Picture 10">
            <a:extLst>
              <a:ext uri="{FF2B5EF4-FFF2-40B4-BE49-F238E27FC236}">
                <a16:creationId xmlns:a16="http://schemas.microsoft.com/office/drawing/2014/main" id="{035BB6B6-24A2-3FFF-E114-D5260A87D834}"/>
              </a:ext>
            </a:extLst>
          </p:cNvPr>
          <p:cNvPicPr>
            <a:picLocks noChangeAspect="1"/>
          </p:cNvPicPr>
          <p:nvPr/>
        </p:nvPicPr>
        <p:blipFill>
          <a:blip r:embed="rId3"/>
          <a:stretch>
            <a:fillRect/>
          </a:stretch>
        </p:blipFill>
        <p:spPr>
          <a:xfrm>
            <a:off x="9736512" y="133087"/>
            <a:ext cx="2038544" cy="2764601"/>
          </a:xfrm>
          <a:prstGeom prst="rect">
            <a:avLst/>
          </a:prstGeom>
        </p:spPr>
      </p:pic>
    </p:spTree>
    <p:extLst>
      <p:ext uri="{BB962C8B-B14F-4D97-AF65-F5344CB8AC3E}">
        <p14:creationId xmlns:p14="http://schemas.microsoft.com/office/powerpoint/2010/main" val="1040409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7BE18-AF01-8E1A-BD86-E95347E055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0FF212-EAEB-2623-7968-2F16FE358656}"/>
              </a:ext>
            </a:extLst>
          </p:cNvPr>
          <p:cNvSpPr>
            <a:spLocks noGrp="1"/>
          </p:cNvSpPr>
          <p:nvPr>
            <p:ph type="title"/>
          </p:nvPr>
        </p:nvSpPr>
        <p:spPr>
          <a:xfrm>
            <a:off x="1251677" y="382385"/>
            <a:ext cx="10523379" cy="1800098"/>
          </a:xfrm>
        </p:spPr>
        <p:txBody>
          <a:bodyPr>
            <a:normAutofit/>
          </a:bodyPr>
          <a:lstStyle/>
          <a:p>
            <a:r>
              <a:rPr lang="en-US" dirty="0">
                <a:latin typeface="SassoonPrimaryInfant" pitchFamily="2" charset="0"/>
              </a:rPr>
              <a:t>Reading books</a:t>
            </a:r>
          </a:p>
        </p:txBody>
      </p:sp>
      <p:sp>
        <p:nvSpPr>
          <p:cNvPr id="5" name="TextBox 4">
            <a:extLst>
              <a:ext uri="{FF2B5EF4-FFF2-40B4-BE49-F238E27FC236}">
                <a16:creationId xmlns:a16="http://schemas.microsoft.com/office/drawing/2014/main" id="{391BF9AC-32B6-9563-4DA3-D8472A189ED4}"/>
              </a:ext>
            </a:extLst>
          </p:cNvPr>
          <p:cNvSpPr txBox="1"/>
          <p:nvPr/>
        </p:nvSpPr>
        <p:spPr>
          <a:xfrm>
            <a:off x="1545778" y="1474284"/>
            <a:ext cx="2322576" cy="523220"/>
          </a:xfrm>
          <a:prstGeom prst="rect">
            <a:avLst/>
          </a:prstGeom>
          <a:noFill/>
        </p:spPr>
        <p:txBody>
          <a:bodyPr wrap="square" rtlCol="0">
            <a:spAutoFit/>
          </a:bodyPr>
          <a:lstStyle/>
          <a:p>
            <a:r>
              <a:rPr lang="en-GB" sz="2800" dirty="0">
                <a:latin typeface="SassoonPrimaryInfant" pitchFamily="2" charset="0"/>
              </a:rPr>
              <a:t>‘Tree’ books</a:t>
            </a:r>
          </a:p>
        </p:txBody>
      </p:sp>
      <p:pic>
        <p:nvPicPr>
          <p:cNvPr id="7" name="Picture 6">
            <a:extLst>
              <a:ext uri="{FF2B5EF4-FFF2-40B4-BE49-F238E27FC236}">
                <a16:creationId xmlns:a16="http://schemas.microsoft.com/office/drawing/2014/main" id="{EF958FDF-6DC2-4DEA-C5B3-D6DA737FE82D}"/>
              </a:ext>
            </a:extLst>
          </p:cNvPr>
          <p:cNvPicPr>
            <a:picLocks noChangeAspect="1"/>
          </p:cNvPicPr>
          <p:nvPr/>
        </p:nvPicPr>
        <p:blipFill>
          <a:blip r:embed="rId3"/>
          <a:stretch>
            <a:fillRect/>
          </a:stretch>
        </p:blipFill>
        <p:spPr>
          <a:xfrm>
            <a:off x="1615944" y="2228203"/>
            <a:ext cx="2252410" cy="2592288"/>
          </a:xfrm>
          <a:prstGeom prst="rect">
            <a:avLst/>
          </a:prstGeom>
        </p:spPr>
      </p:pic>
      <p:sp>
        <p:nvSpPr>
          <p:cNvPr id="8" name="TextBox 7">
            <a:extLst>
              <a:ext uri="{FF2B5EF4-FFF2-40B4-BE49-F238E27FC236}">
                <a16:creationId xmlns:a16="http://schemas.microsoft.com/office/drawing/2014/main" id="{F2810F12-7306-20B5-249C-3EA77D2A923B}"/>
              </a:ext>
            </a:extLst>
          </p:cNvPr>
          <p:cNvSpPr txBox="1"/>
          <p:nvPr/>
        </p:nvSpPr>
        <p:spPr>
          <a:xfrm>
            <a:off x="4527804" y="1997504"/>
            <a:ext cx="5768340" cy="3477875"/>
          </a:xfrm>
          <a:prstGeom prst="rect">
            <a:avLst/>
          </a:prstGeom>
          <a:noFill/>
        </p:spPr>
        <p:txBody>
          <a:bodyPr wrap="square" rtlCol="0">
            <a:spAutoFit/>
          </a:bodyPr>
          <a:lstStyle/>
          <a:p>
            <a:pPr>
              <a:lnSpc>
                <a:spcPct val="100000"/>
              </a:lnSpc>
              <a:spcBef>
                <a:spcPct val="0"/>
              </a:spcBef>
              <a:buFontTx/>
              <a:buNone/>
            </a:pPr>
            <a:r>
              <a:rPr lang="en-GB" altLang="en-US" sz="2000" dirty="0">
                <a:latin typeface="SassoonPrimaryInfant" pitchFamily="2" charset="0"/>
              </a:rPr>
              <a:t>These books should be just below the children’s phonic ability and contain digraphs which the children have a secure understanding of. The children should be able to read these books with increasing fluency.</a:t>
            </a:r>
          </a:p>
          <a:p>
            <a:pPr>
              <a:lnSpc>
                <a:spcPct val="100000"/>
              </a:lnSpc>
              <a:spcBef>
                <a:spcPct val="0"/>
              </a:spcBef>
              <a:buFontTx/>
              <a:buNone/>
            </a:pPr>
            <a:endParaRPr lang="en-GB" altLang="en-US" sz="2000" dirty="0">
              <a:latin typeface="SassoonPrimaryInfant" pitchFamily="2" charset="0"/>
            </a:endParaRPr>
          </a:p>
          <a:p>
            <a:pPr>
              <a:lnSpc>
                <a:spcPct val="100000"/>
              </a:lnSpc>
              <a:spcBef>
                <a:spcPct val="0"/>
              </a:spcBef>
              <a:buFontTx/>
              <a:buNone/>
            </a:pPr>
            <a:r>
              <a:rPr lang="en-GB" altLang="en-US" sz="2000" dirty="0">
                <a:latin typeface="SassoonPrimaryInfant" pitchFamily="2" charset="0"/>
              </a:rPr>
              <a:t>We check reading diaries every day and change them as soon as your child has finished their book. </a:t>
            </a:r>
          </a:p>
          <a:p>
            <a:pPr>
              <a:lnSpc>
                <a:spcPct val="100000"/>
              </a:lnSpc>
              <a:spcBef>
                <a:spcPct val="0"/>
              </a:spcBef>
              <a:buFontTx/>
              <a:buNone/>
            </a:pPr>
            <a:endParaRPr lang="en-GB" altLang="en-US" sz="2000" dirty="0">
              <a:latin typeface="SassoonPrimaryInfant" pitchFamily="2" charset="0"/>
            </a:endParaRPr>
          </a:p>
          <a:p>
            <a:pPr>
              <a:lnSpc>
                <a:spcPct val="100000"/>
              </a:lnSpc>
              <a:spcBef>
                <a:spcPct val="0"/>
              </a:spcBef>
              <a:buFontTx/>
              <a:buNone/>
            </a:pPr>
            <a:r>
              <a:rPr lang="en-GB" altLang="en-US" sz="2000" dirty="0">
                <a:latin typeface="SassoonPrimaryInfant" pitchFamily="2" charset="0"/>
              </a:rPr>
              <a:t>Please forgive us if you get a book more than once. There’s a lot of children and a lot of books! It’s great to re-read a book for fluency.</a:t>
            </a:r>
          </a:p>
        </p:txBody>
      </p:sp>
    </p:spTree>
    <p:extLst>
      <p:ext uri="{BB962C8B-B14F-4D97-AF65-F5344CB8AC3E}">
        <p14:creationId xmlns:p14="http://schemas.microsoft.com/office/powerpoint/2010/main" val="3961003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65548-F846-2525-6525-F6B163D112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8B65F7-9AB7-C7A0-5251-70A20A4416F1}"/>
              </a:ext>
            </a:extLst>
          </p:cNvPr>
          <p:cNvSpPr>
            <a:spLocks noGrp="1"/>
          </p:cNvSpPr>
          <p:nvPr>
            <p:ph type="title"/>
          </p:nvPr>
        </p:nvSpPr>
        <p:spPr>
          <a:xfrm>
            <a:off x="1251677" y="382385"/>
            <a:ext cx="10523379" cy="1800098"/>
          </a:xfrm>
        </p:spPr>
        <p:txBody>
          <a:bodyPr>
            <a:normAutofit/>
          </a:bodyPr>
          <a:lstStyle/>
          <a:p>
            <a:r>
              <a:rPr lang="en-US" dirty="0">
                <a:latin typeface="SassoonPrimaryInfant" pitchFamily="2" charset="0"/>
              </a:rPr>
              <a:t>Reading books</a:t>
            </a:r>
          </a:p>
        </p:txBody>
      </p:sp>
      <p:sp>
        <p:nvSpPr>
          <p:cNvPr id="5" name="TextBox 4">
            <a:extLst>
              <a:ext uri="{FF2B5EF4-FFF2-40B4-BE49-F238E27FC236}">
                <a16:creationId xmlns:a16="http://schemas.microsoft.com/office/drawing/2014/main" id="{A949595D-B252-512F-D8E7-3B733B72A4F6}"/>
              </a:ext>
            </a:extLst>
          </p:cNvPr>
          <p:cNvSpPr txBox="1"/>
          <p:nvPr/>
        </p:nvSpPr>
        <p:spPr>
          <a:xfrm>
            <a:off x="1545778" y="1474284"/>
            <a:ext cx="2322576" cy="523220"/>
          </a:xfrm>
          <a:prstGeom prst="rect">
            <a:avLst/>
          </a:prstGeom>
          <a:noFill/>
        </p:spPr>
        <p:txBody>
          <a:bodyPr wrap="square" rtlCol="0">
            <a:spAutoFit/>
          </a:bodyPr>
          <a:lstStyle/>
          <a:p>
            <a:r>
              <a:rPr lang="en-GB" sz="2800" dirty="0">
                <a:latin typeface="SassoonPrimaryInfant" pitchFamily="2" charset="0"/>
              </a:rPr>
              <a:t>Dream Reads</a:t>
            </a:r>
          </a:p>
        </p:txBody>
      </p:sp>
      <p:sp>
        <p:nvSpPr>
          <p:cNvPr id="8" name="TextBox 7">
            <a:extLst>
              <a:ext uri="{FF2B5EF4-FFF2-40B4-BE49-F238E27FC236}">
                <a16:creationId xmlns:a16="http://schemas.microsoft.com/office/drawing/2014/main" id="{F95E69DE-2A9C-00F5-31AD-976138BE49E4}"/>
              </a:ext>
            </a:extLst>
          </p:cNvPr>
          <p:cNvSpPr txBox="1"/>
          <p:nvPr/>
        </p:nvSpPr>
        <p:spPr>
          <a:xfrm>
            <a:off x="4555236" y="2116376"/>
            <a:ext cx="5768340" cy="3477875"/>
          </a:xfrm>
          <a:prstGeom prst="rect">
            <a:avLst/>
          </a:prstGeom>
          <a:noFill/>
        </p:spPr>
        <p:txBody>
          <a:bodyPr wrap="square" rtlCol="0">
            <a:spAutoFit/>
          </a:bodyPr>
          <a:lstStyle/>
          <a:p>
            <a:pPr>
              <a:lnSpc>
                <a:spcPct val="100000"/>
              </a:lnSpc>
              <a:spcBef>
                <a:spcPct val="0"/>
              </a:spcBef>
              <a:buFontTx/>
              <a:buNone/>
            </a:pPr>
            <a:r>
              <a:rPr lang="en-GB" altLang="en-US" sz="2000" dirty="0">
                <a:latin typeface="SassoonPrimaryInfant" pitchFamily="2" charset="0"/>
              </a:rPr>
              <a:t>The children have a range of high-quality fiction and non-fiction texts that can choose from, to read during ERIC time. These books also get to home, to share with you!</a:t>
            </a:r>
          </a:p>
          <a:p>
            <a:pPr>
              <a:lnSpc>
                <a:spcPct val="100000"/>
              </a:lnSpc>
              <a:spcBef>
                <a:spcPct val="0"/>
              </a:spcBef>
              <a:buFontTx/>
              <a:buNone/>
            </a:pPr>
            <a:endParaRPr lang="en-GB" altLang="en-US" sz="2000" dirty="0">
              <a:latin typeface="SassoonPrimaryInfant" pitchFamily="2" charset="0"/>
            </a:endParaRPr>
          </a:p>
          <a:p>
            <a:pPr>
              <a:lnSpc>
                <a:spcPct val="100000"/>
              </a:lnSpc>
              <a:spcBef>
                <a:spcPct val="0"/>
              </a:spcBef>
              <a:buFontTx/>
              <a:buNone/>
            </a:pPr>
            <a:r>
              <a:rPr lang="en-GB" altLang="en-US" sz="2000" dirty="0">
                <a:latin typeface="SassoonPrimaryInfant" pitchFamily="2" charset="0"/>
              </a:rPr>
              <a:t>Your child is responsible for changing their Dream Read book when needed. They can do this first thing in the morning, during ERIC time. </a:t>
            </a:r>
          </a:p>
          <a:p>
            <a:pPr>
              <a:lnSpc>
                <a:spcPct val="100000"/>
              </a:lnSpc>
              <a:spcBef>
                <a:spcPct val="0"/>
              </a:spcBef>
              <a:buFontTx/>
              <a:buNone/>
            </a:pPr>
            <a:r>
              <a:rPr lang="en-GB" altLang="en-US" sz="2000" dirty="0">
                <a:latin typeface="SassoonPrimaryInfant" pitchFamily="2" charset="0"/>
              </a:rPr>
              <a:t>Don’t worry – we will remind them to change their books!</a:t>
            </a:r>
          </a:p>
          <a:p>
            <a:pPr>
              <a:lnSpc>
                <a:spcPct val="100000"/>
              </a:lnSpc>
              <a:spcBef>
                <a:spcPct val="0"/>
              </a:spcBef>
              <a:buFontTx/>
              <a:buNone/>
            </a:pPr>
            <a:endParaRPr lang="en-GB" altLang="en-US" sz="2000" dirty="0">
              <a:latin typeface="SassoonPrimaryInfant" pitchFamily="2" charset="0"/>
            </a:endParaRPr>
          </a:p>
        </p:txBody>
      </p:sp>
      <p:pic>
        <p:nvPicPr>
          <p:cNvPr id="4" name="Picture 3">
            <a:extLst>
              <a:ext uri="{FF2B5EF4-FFF2-40B4-BE49-F238E27FC236}">
                <a16:creationId xmlns:a16="http://schemas.microsoft.com/office/drawing/2014/main" id="{F65376C5-2D67-4982-6E6C-83727E69ABC2}"/>
              </a:ext>
            </a:extLst>
          </p:cNvPr>
          <p:cNvPicPr>
            <a:picLocks noChangeAspect="1"/>
          </p:cNvPicPr>
          <p:nvPr/>
        </p:nvPicPr>
        <p:blipFill>
          <a:blip r:embed="rId3"/>
          <a:stretch>
            <a:fillRect/>
          </a:stretch>
        </p:blipFill>
        <p:spPr>
          <a:xfrm>
            <a:off x="1251677" y="2201606"/>
            <a:ext cx="2763995" cy="2473912"/>
          </a:xfrm>
          <a:prstGeom prst="rect">
            <a:avLst/>
          </a:prstGeom>
        </p:spPr>
      </p:pic>
    </p:spTree>
    <p:extLst>
      <p:ext uri="{BB962C8B-B14F-4D97-AF65-F5344CB8AC3E}">
        <p14:creationId xmlns:p14="http://schemas.microsoft.com/office/powerpoint/2010/main" val="2675922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A9431-583D-74C0-FFE3-8EAEAB4E733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34AEAD5-8486-91D7-B0C7-F4CEB23D3DCB}"/>
              </a:ext>
            </a:extLst>
          </p:cNvPr>
          <p:cNvSpPr>
            <a:spLocks noGrp="1"/>
          </p:cNvSpPr>
          <p:nvPr>
            <p:ph type="title"/>
          </p:nvPr>
        </p:nvSpPr>
        <p:spPr/>
        <p:txBody>
          <a:bodyPr/>
          <a:lstStyle/>
          <a:p>
            <a:r>
              <a:rPr lang="en-GB" dirty="0">
                <a:latin typeface="SassoonPrimaryInfant" pitchFamily="2" charset="0"/>
              </a:rPr>
              <a:t>How do we support children's comprehension?</a:t>
            </a:r>
            <a:endParaRPr lang="en-GB" dirty="0"/>
          </a:p>
        </p:txBody>
      </p:sp>
      <p:pic>
        <p:nvPicPr>
          <p:cNvPr id="5" name="Picture 4">
            <a:extLst>
              <a:ext uri="{FF2B5EF4-FFF2-40B4-BE49-F238E27FC236}">
                <a16:creationId xmlns:a16="http://schemas.microsoft.com/office/drawing/2014/main" id="{3C11A607-CB4D-EDC6-C998-176EA5FE5F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5782" y="2332424"/>
            <a:ext cx="6588224" cy="4143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4">
            <a:extLst>
              <a:ext uri="{FF2B5EF4-FFF2-40B4-BE49-F238E27FC236}">
                <a16:creationId xmlns:a16="http://schemas.microsoft.com/office/drawing/2014/main" id="{E3A81364-8DCB-4FA0-7B98-75122E71DB35}"/>
              </a:ext>
            </a:extLst>
          </p:cNvPr>
          <p:cNvSpPr txBox="1"/>
          <p:nvPr/>
        </p:nvSpPr>
        <p:spPr>
          <a:xfrm>
            <a:off x="5923485" y="1194708"/>
            <a:ext cx="6048672" cy="9233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latin typeface="SassoonPrimaryInfant" pitchFamily="2" charset="0"/>
              </a:rPr>
              <a:t>During individual reading sessions, class story time sessions and Guided Comprehension sessions we ask children questions like these.  This will continue in Y3</a:t>
            </a:r>
          </a:p>
        </p:txBody>
      </p:sp>
      <p:pic>
        <p:nvPicPr>
          <p:cNvPr id="9" name="Picture 8">
            <a:extLst>
              <a:ext uri="{FF2B5EF4-FFF2-40B4-BE49-F238E27FC236}">
                <a16:creationId xmlns:a16="http://schemas.microsoft.com/office/drawing/2014/main" id="{7C9238DE-E53E-9292-F32A-6A3504C603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7677" y="2976922"/>
            <a:ext cx="2206536" cy="16985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54215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ED3E5-5ABE-C33C-7503-EDE4029867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DE95F2-CD49-AFDC-4187-118F9E84A204}"/>
              </a:ext>
            </a:extLst>
          </p:cNvPr>
          <p:cNvSpPr>
            <a:spLocks noGrp="1"/>
          </p:cNvSpPr>
          <p:nvPr>
            <p:ph type="title"/>
          </p:nvPr>
        </p:nvSpPr>
        <p:spPr>
          <a:xfrm>
            <a:off x="1251677" y="382385"/>
            <a:ext cx="10523379" cy="1800098"/>
          </a:xfrm>
        </p:spPr>
        <p:txBody>
          <a:bodyPr>
            <a:normAutofit/>
          </a:bodyPr>
          <a:lstStyle/>
          <a:p>
            <a:r>
              <a:rPr lang="en-US" dirty="0">
                <a:latin typeface="SassoonPrimaryInfant" pitchFamily="2" charset="0"/>
              </a:rPr>
              <a:t>How you can help</a:t>
            </a:r>
          </a:p>
        </p:txBody>
      </p:sp>
      <p:sp>
        <p:nvSpPr>
          <p:cNvPr id="9" name="TextBox 8">
            <a:extLst>
              <a:ext uri="{FF2B5EF4-FFF2-40B4-BE49-F238E27FC236}">
                <a16:creationId xmlns:a16="http://schemas.microsoft.com/office/drawing/2014/main" id="{E322D027-A329-9973-7BAE-CE24A90DB1D5}"/>
              </a:ext>
            </a:extLst>
          </p:cNvPr>
          <p:cNvSpPr txBox="1"/>
          <p:nvPr/>
        </p:nvSpPr>
        <p:spPr>
          <a:xfrm>
            <a:off x="1380744" y="1161288"/>
            <a:ext cx="9994392" cy="3891835"/>
          </a:xfrm>
          <a:prstGeom prst="rect">
            <a:avLst/>
          </a:prstGeom>
          <a:noFill/>
        </p:spPr>
        <p:txBody>
          <a:bodyPr wrap="square" rtlCol="0">
            <a:spAutoFit/>
          </a:bodyPr>
          <a:lstStyle/>
          <a:p>
            <a:r>
              <a:rPr lang="en-GB" sz="2000" dirty="0">
                <a:latin typeface="SassoonPrimaryInfant" pitchFamily="2" charset="0"/>
              </a:rPr>
              <a:t>Year 2 is about building fluency and improving comprehension..</a:t>
            </a:r>
          </a:p>
          <a:p>
            <a:endParaRPr lang="en-GB" sz="2000" i="1" dirty="0">
              <a:latin typeface="SassoonPrimaryInfant" pitchFamily="2" charset="0"/>
            </a:endParaRPr>
          </a:p>
          <a:p>
            <a:pPr marL="285750" indent="-285750">
              <a:buFont typeface="Arial" panose="020B0604020202020204" pitchFamily="34" charset="0"/>
              <a:buChar char="•"/>
            </a:pPr>
            <a:r>
              <a:rPr lang="en-GB" sz="2000" dirty="0">
                <a:latin typeface="SassoonPrimaryInfant" pitchFamily="2" charset="0"/>
              </a:rPr>
              <a:t>Read with your child EVERY day! </a:t>
            </a:r>
          </a:p>
          <a:p>
            <a:endParaRPr lang="en-GB" sz="2000" dirty="0">
              <a:latin typeface="SassoonPrimaryInfant" pitchFamily="2" charset="0"/>
            </a:endParaRPr>
          </a:p>
          <a:p>
            <a:pPr marL="285750" indent="-285750">
              <a:buFont typeface="Arial" panose="020B0604020202020204" pitchFamily="34" charset="0"/>
              <a:buChar char="•"/>
            </a:pPr>
            <a:r>
              <a:rPr lang="en-GB" sz="2000" dirty="0">
                <a:latin typeface="SassoonPrimaryInfant" pitchFamily="2" charset="0"/>
              </a:rPr>
              <a:t>Record all reading at home in their reading diary</a:t>
            </a:r>
          </a:p>
          <a:p>
            <a:endParaRPr lang="en-GB" sz="2000" dirty="0">
              <a:latin typeface="SassoonPrimaryInfant" pitchFamily="2" charset="0"/>
            </a:endParaRPr>
          </a:p>
          <a:p>
            <a:pPr marL="285750" indent="-285750">
              <a:buFont typeface="Arial" panose="020B0604020202020204" pitchFamily="34" charset="0"/>
              <a:buChar char="•"/>
            </a:pPr>
            <a:r>
              <a:rPr lang="en-GB" sz="2000" dirty="0">
                <a:latin typeface="SassoonPrimaryInfant" pitchFamily="2" charset="0"/>
              </a:rPr>
              <a:t>Read to them – share longer texts and discuss the story –prediction, sequencing etc. VIPERS</a:t>
            </a:r>
          </a:p>
          <a:p>
            <a:endParaRPr lang="en-GB" sz="2000" dirty="0">
              <a:latin typeface="SassoonPrimaryInfant" pitchFamily="2" charset="0"/>
            </a:endParaRPr>
          </a:p>
          <a:p>
            <a:pPr marL="285750" indent="-285750">
              <a:buFont typeface="Arial" panose="020B0604020202020204" pitchFamily="34" charset="0"/>
              <a:buChar char="•"/>
            </a:pPr>
            <a:r>
              <a:rPr lang="en-GB" sz="2000" dirty="0">
                <a:latin typeface="SassoonPrimaryInfant" pitchFamily="2" charset="0"/>
              </a:rPr>
              <a:t>Listen to audio stories and discuss</a:t>
            </a:r>
          </a:p>
          <a:p>
            <a:endParaRPr lang="en-GB" sz="2000" dirty="0">
              <a:latin typeface="SassoonPrimaryInfant" pitchFamily="2" charset="0"/>
            </a:endParaRPr>
          </a:p>
          <a:p>
            <a:pPr marL="285750" indent="-285750">
              <a:buFont typeface="Arial" panose="020B0604020202020204" pitchFamily="34" charset="0"/>
              <a:buChar char="•"/>
            </a:pPr>
            <a:r>
              <a:rPr lang="en-GB" sz="2000" dirty="0">
                <a:latin typeface="SassoonPrimaryInfant" pitchFamily="2" charset="0"/>
              </a:rPr>
              <a:t>Read when you are out and about – menus, signs, recipes, road signs etc.</a:t>
            </a:r>
          </a:p>
          <a:p>
            <a:pPr>
              <a:lnSpc>
                <a:spcPct val="150000"/>
              </a:lnSpc>
            </a:pPr>
            <a:endParaRPr lang="en-GB" sz="2000" dirty="0">
              <a:latin typeface="SassoonPrimaryInfant" pitchFamily="2" charset="0"/>
            </a:endParaRPr>
          </a:p>
        </p:txBody>
      </p:sp>
    </p:spTree>
    <p:extLst>
      <p:ext uri="{BB962C8B-B14F-4D97-AF65-F5344CB8AC3E}">
        <p14:creationId xmlns:p14="http://schemas.microsoft.com/office/powerpoint/2010/main" val="18185769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32F6A-3A9D-02EF-97A2-295EC0E86CC7}"/>
              </a:ext>
            </a:extLst>
          </p:cNvPr>
          <p:cNvSpPr>
            <a:spLocks noGrp="1"/>
          </p:cNvSpPr>
          <p:nvPr>
            <p:ph type="title"/>
          </p:nvPr>
        </p:nvSpPr>
        <p:spPr>
          <a:xfrm>
            <a:off x="8039820" y="382385"/>
            <a:ext cx="3709358" cy="4335919"/>
          </a:xfrm>
        </p:spPr>
        <p:txBody>
          <a:bodyPr/>
          <a:lstStyle/>
          <a:p>
            <a:pPr algn="ctr"/>
            <a:r>
              <a:rPr lang="en-US" dirty="0">
                <a:latin typeface="SassoonPrimaryInfant" pitchFamily="2" charset="0"/>
              </a:rPr>
              <a:t>New</a:t>
            </a:r>
            <a:br>
              <a:rPr lang="en-US" dirty="0">
                <a:latin typeface="SassoonPrimaryInfant" pitchFamily="2" charset="0"/>
              </a:rPr>
            </a:br>
            <a:br>
              <a:rPr lang="en-US" dirty="0">
                <a:latin typeface="SassoonPrimaryInfant" pitchFamily="2" charset="0"/>
              </a:rPr>
            </a:br>
            <a:r>
              <a:rPr lang="en-US" dirty="0">
                <a:latin typeface="SassoonPrimaryInfant" pitchFamily="2" charset="0"/>
              </a:rPr>
              <a:t>reading reward scheme</a:t>
            </a:r>
          </a:p>
        </p:txBody>
      </p:sp>
      <p:graphicFrame>
        <p:nvGraphicFramePr>
          <p:cNvPr id="4" name="Content Placeholder 2">
            <a:extLst>
              <a:ext uri="{FF2B5EF4-FFF2-40B4-BE49-F238E27FC236}">
                <a16:creationId xmlns:a16="http://schemas.microsoft.com/office/drawing/2014/main" id="{AA2BE975-3F1D-07D7-72CE-7470E79E49E2}"/>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110141323"/>
              </p:ext>
            </p:extLst>
          </p:nvPr>
        </p:nvGraphicFramePr>
        <p:xfrm>
          <a:off x="776288" y="509588"/>
          <a:ext cx="6305550" cy="56149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ECA924DC-65BA-3EC7-C9B0-1F1FE6A0031F}"/>
              </a:ext>
            </a:extLst>
          </p:cNvPr>
          <p:cNvPicPr>
            <a:picLocks noChangeAspect="1"/>
          </p:cNvPicPr>
          <p:nvPr/>
        </p:nvPicPr>
        <p:blipFill>
          <a:blip r:embed="rId8"/>
          <a:stretch>
            <a:fillRect/>
          </a:stretch>
        </p:blipFill>
        <p:spPr>
          <a:xfrm>
            <a:off x="8167836" y="4926828"/>
            <a:ext cx="1981248" cy="1372464"/>
          </a:xfrm>
          <a:prstGeom prst="rect">
            <a:avLst/>
          </a:prstGeom>
        </p:spPr>
      </p:pic>
      <p:pic>
        <p:nvPicPr>
          <p:cNvPr id="11" name="Picture 10">
            <a:extLst>
              <a:ext uri="{FF2B5EF4-FFF2-40B4-BE49-F238E27FC236}">
                <a16:creationId xmlns:a16="http://schemas.microsoft.com/office/drawing/2014/main" id="{AE4D9969-C87F-6113-409F-0C91D18FECE2}"/>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743" b="95207" l="1782" r="92428">
                        <a14:foregroundMark x1="8686" y1="26362" x2="8686" y2="26362"/>
                        <a14:foregroundMark x1="6682" y1="23747" x2="6682" y2="23747"/>
                        <a14:foregroundMark x1="57016" y1="3486" x2="57016" y2="3486"/>
                        <a14:foregroundMark x1="57016" y1="3486" x2="57016" y2="3486"/>
                        <a14:foregroundMark x1="62361" y1="6754" x2="62361" y2="6754"/>
                        <a14:foregroundMark x1="62361" y1="8061" x2="62361" y2="8061"/>
                        <a14:foregroundMark x1="62361" y1="5011" x2="62361" y2="4357"/>
                        <a14:foregroundMark x1="61915" y1="3050" x2="61915" y2="3050"/>
                        <a14:foregroundMark x1="63920" y1="15251" x2="63920" y2="15251"/>
                        <a14:foregroundMark x1="58352" y1="2614" x2="58352" y2="2614"/>
                        <a14:foregroundMark x1="57016" y1="1743" x2="57016" y2="1743"/>
                        <a14:foregroundMark x1="69488" y1="17429" x2="69488" y2="17429"/>
                        <a14:foregroundMark x1="87528" y1="45098" x2="87528" y2="45098"/>
                        <a14:foregroundMark x1="89755" y1="52941" x2="89755" y2="52941"/>
                        <a14:foregroundMark x1="92873" y1="47277" x2="92873" y2="47277"/>
                        <a14:foregroundMark x1="92205" y1="58824" x2="92205" y2="58824"/>
                        <a14:foregroundMark x1="85969" y1="66885" x2="85969" y2="66885"/>
                        <a14:foregroundMark x1="77506" y1="70153" x2="77506" y2="70153"/>
                        <a14:foregroundMark x1="70379" y1="65795" x2="70379" y2="65359"/>
                        <a14:foregroundMark x1="76169" y1="60131" x2="77728" y2="58606"/>
                        <a14:foregroundMark x1="82851" y1="33987" x2="82851" y2="33987"/>
                        <a14:foregroundMark x1="75056" y1="18954" x2="75056" y2="18954"/>
                        <a14:foregroundMark x1="66147" y1="72549" x2="65924" y2="73638"/>
                        <a14:foregroundMark x1="6013" y1="74510" x2="6013" y2="74510"/>
                        <a14:foregroundMark x1="1782" y1="74510" x2="1782" y2="74510"/>
                        <a14:foregroundMark x1="12027" y1="79739" x2="12027" y2="79739"/>
                        <a14:foregroundMark x1="24499" y1="82571" x2="24499" y2="82571"/>
                        <a14:foregroundMark x1="23385" y1="82135" x2="23385" y2="82135"/>
                        <a14:foregroundMark x1="21158" y1="79739" x2="21158" y2="79739"/>
                        <a14:foregroundMark x1="22049" y1="81917" x2="22049" y2="81917"/>
                        <a14:foregroundMark x1="30958" y1="89107" x2="30958" y2="89107"/>
                        <a14:foregroundMark x1="34298" y1="91285" x2="34298" y2="91285"/>
                        <a14:foregroundMark x1="36526" y1="91939" x2="36526" y2="91939"/>
                        <a14:foregroundMark x1="87305" y1="54031" x2="87305" y2="54031"/>
                        <a14:foregroundMark x1="81292" y1="80392" x2="81292" y2="80392"/>
                        <a14:foregroundMark x1="83296" y1="77560" x2="83296" y2="77560"/>
                        <a14:foregroundMark x1="85523" y1="73856" x2="85523" y2="73856"/>
                        <a14:foregroundMark x1="69265" y1="88889" x2="69265" y2="88889"/>
                        <a14:foregroundMark x1="61470" y1="91939" x2="61470" y2="91939"/>
                        <a14:foregroundMark x1="65479" y1="90850" x2="65479" y2="90850"/>
                        <a14:foregroundMark x1="64365" y1="91285" x2="64365" y2="91285"/>
                        <a14:foregroundMark x1="59243" y1="92810" x2="59243" y2="92810"/>
                        <a14:foregroundMark x1="57461" y1="93246" x2="57461" y2="93246"/>
                        <a14:foregroundMark x1="53007" y1="94336" x2="53007" y2="94336"/>
                        <a14:foregroundMark x1="48998" y1="95207" x2="48998" y2="95207"/>
                        <a14:foregroundMark x1="41203" y1="94118" x2="41203" y2="94118"/>
                        <a14:foregroundMark x1="37862" y1="93028" x2="37862" y2="93028"/>
                        <a14:foregroundMark x1="36971" y1="93028" x2="36971" y2="93028"/>
                        <a14:foregroundMark x1="38976" y1="94118" x2="38976" y2="94118"/>
                        <a14:foregroundMark x1="42984" y1="94771" x2="42984" y2="94771"/>
                        <a14:foregroundMark x1="33408" y1="91503" x2="33408" y2="91503"/>
                        <a14:foregroundMark x1="30512" y1="90414" x2="30512" y2="90414"/>
                        <a14:foregroundMark x1="29621" y1="89325" x2="29621" y2="89325"/>
                        <a14:foregroundMark x1="28062" y1="88017" x2="28062" y2="88017"/>
                        <a14:foregroundMark x1="19822" y1="79521" x2="19822" y2="79521"/>
                        <a14:foregroundMark x1="25167" y1="86057" x2="25167" y2="86057"/>
                        <a14:foregroundMark x1="26726" y1="87364" x2="26726" y2="87364"/>
                      </a14:backgroundRemoval>
                    </a14:imgEffect>
                  </a14:imgLayer>
                </a14:imgProps>
              </a:ext>
            </a:extLst>
          </a:blip>
          <a:stretch>
            <a:fillRect/>
          </a:stretch>
        </p:blipFill>
        <p:spPr>
          <a:xfrm>
            <a:off x="10494728" y="4822566"/>
            <a:ext cx="1546545" cy="1580989"/>
          </a:xfrm>
          <a:prstGeom prst="rect">
            <a:avLst/>
          </a:prstGeom>
        </p:spPr>
      </p:pic>
    </p:spTree>
    <p:extLst>
      <p:ext uri="{BB962C8B-B14F-4D97-AF65-F5344CB8AC3E}">
        <p14:creationId xmlns:p14="http://schemas.microsoft.com/office/powerpoint/2010/main" val="4247093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87611-247B-A12A-FABC-83306E3D41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EAD803-2684-1BCF-1807-D6D8B42FFB16}"/>
              </a:ext>
            </a:extLst>
          </p:cNvPr>
          <p:cNvSpPr>
            <a:spLocks noGrp="1"/>
          </p:cNvSpPr>
          <p:nvPr>
            <p:ph type="title"/>
          </p:nvPr>
        </p:nvSpPr>
        <p:spPr>
          <a:xfrm>
            <a:off x="3489768" y="416664"/>
            <a:ext cx="7788938" cy="3221482"/>
          </a:xfrm>
        </p:spPr>
        <p:txBody>
          <a:bodyPr anchor="b">
            <a:normAutofit/>
          </a:bodyPr>
          <a:lstStyle/>
          <a:p>
            <a:r>
              <a:rPr lang="en-US" sz="4800" dirty="0">
                <a:latin typeface="SassoonPrimaryInfant" pitchFamily="2" charset="0"/>
              </a:rPr>
              <a:t>Any questions about reading?</a:t>
            </a:r>
          </a:p>
        </p:txBody>
      </p:sp>
    </p:spTree>
    <p:extLst>
      <p:ext uri="{BB962C8B-B14F-4D97-AF65-F5344CB8AC3E}">
        <p14:creationId xmlns:p14="http://schemas.microsoft.com/office/powerpoint/2010/main" val="1140201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85DE4-A058-291C-7182-D1696E713D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6B4CCB-2127-ABDF-2BD0-690F04A8F81C}"/>
              </a:ext>
            </a:extLst>
          </p:cNvPr>
          <p:cNvSpPr>
            <a:spLocks noGrp="1"/>
          </p:cNvSpPr>
          <p:nvPr>
            <p:ph type="ctrTitle"/>
          </p:nvPr>
        </p:nvSpPr>
        <p:spPr>
          <a:xfrm>
            <a:off x="1078523" y="1098388"/>
            <a:ext cx="10318418" cy="4394988"/>
          </a:xfrm>
        </p:spPr>
        <p:txBody>
          <a:bodyPr/>
          <a:lstStyle/>
          <a:p>
            <a:r>
              <a:rPr lang="en-US" dirty="0" err="1">
                <a:latin typeface="SassoonPrimaryInfant" pitchFamily="2" charset="0"/>
              </a:rPr>
              <a:t>maths</a:t>
            </a:r>
            <a:r>
              <a:rPr lang="en-US" dirty="0">
                <a:latin typeface="SassoonPrimaryInfant" pitchFamily="2" charset="0"/>
              </a:rPr>
              <a:t> in Y2</a:t>
            </a:r>
          </a:p>
        </p:txBody>
      </p:sp>
    </p:spTree>
    <p:extLst>
      <p:ext uri="{BB962C8B-B14F-4D97-AF65-F5344CB8AC3E}">
        <p14:creationId xmlns:p14="http://schemas.microsoft.com/office/powerpoint/2010/main" val="2333448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40183-98AF-438D-AC1C-0AF4CC28DBD3}"/>
              </a:ext>
            </a:extLst>
          </p:cNvPr>
          <p:cNvSpPr>
            <a:spLocks noGrp="1"/>
          </p:cNvSpPr>
          <p:nvPr>
            <p:ph type="title"/>
          </p:nvPr>
        </p:nvSpPr>
        <p:spPr>
          <a:xfrm>
            <a:off x="1251677" y="382385"/>
            <a:ext cx="10523379" cy="1800098"/>
          </a:xfrm>
        </p:spPr>
        <p:txBody>
          <a:bodyPr>
            <a:normAutofit/>
          </a:bodyPr>
          <a:lstStyle/>
          <a:p>
            <a:r>
              <a:rPr lang="en-US" dirty="0">
                <a:latin typeface="SassoonPrimaryInfant" pitchFamily="2" charset="0"/>
              </a:rPr>
              <a:t>In year 2, our </a:t>
            </a:r>
            <a:r>
              <a:rPr lang="en-US" dirty="0" err="1">
                <a:latin typeface="SassoonPrimaryInfant" pitchFamily="2" charset="0"/>
              </a:rPr>
              <a:t>maths</a:t>
            </a:r>
            <a:r>
              <a:rPr lang="en-US" dirty="0">
                <a:latin typeface="SassoonPrimaryInfant" pitchFamily="2" charset="0"/>
              </a:rPr>
              <a:t> lessons…</a:t>
            </a:r>
          </a:p>
        </p:txBody>
      </p:sp>
      <p:sp>
        <p:nvSpPr>
          <p:cNvPr id="3" name="Content Placeholder 2">
            <a:extLst>
              <a:ext uri="{FF2B5EF4-FFF2-40B4-BE49-F238E27FC236}">
                <a16:creationId xmlns:a16="http://schemas.microsoft.com/office/drawing/2014/main" id="{1591ED45-72A6-42D8-9A05-3FA6D37BEF73}"/>
              </a:ext>
            </a:extLst>
          </p:cNvPr>
          <p:cNvSpPr>
            <a:spLocks noGrp="1"/>
          </p:cNvSpPr>
          <p:nvPr>
            <p:ph idx="1"/>
          </p:nvPr>
        </p:nvSpPr>
        <p:spPr>
          <a:xfrm>
            <a:off x="1251677" y="1638301"/>
            <a:ext cx="10523379" cy="4241292"/>
          </a:xfrm>
        </p:spPr>
        <p:txBody>
          <a:bodyPr>
            <a:normAutofit/>
          </a:bodyPr>
          <a:lstStyle/>
          <a:p>
            <a:r>
              <a:rPr lang="en-US" dirty="0">
                <a:latin typeface="SassoonPrimaryInfant" pitchFamily="2" charset="0"/>
              </a:rPr>
              <a:t>Continue to follow the Can Do </a:t>
            </a:r>
            <a:r>
              <a:rPr lang="en-US" dirty="0" err="1">
                <a:latin typeface="SassoonPrimaryInfant" pitchFamily="2" charset="0"/>
              </a:rPr>
              <a:t>Maths</a:t>
            </a:r>
            <a:r>
              <a:rPr lang="en-US" dirty="0">
                <a:latin typeface="SassoonPrimaryInfant" pitchFamily="2" charset="0"/>
              </a:rPr>
              <a:t> scheme</a:t>
            </a:r>
          </a:p>
          <a:p>
            <a:r>
              <a:rPr lang="en-US" dirty="0">
                <a:latin typeface="SassoonPrimaryInfant" pitchFamily="2" charset="0"/>
              </a:rPr>
              <a:t>Are whole class</a:t>
            </a:r>
          </a:p>
          <a:p>
            <a:r>
              <a:rPr lang="en-US" dirty="0">
                <a:latin typeface="SassoonPrimaryInfant" pitchFamily="2" charset="0"/>
              </a:rPr>
              <a:t>Use lots of practical resources</a:t>
            </a:r>
          </a:p>
          <a:p>
            <a:r>
              <a:rPr lang="en-US" dirty="0">
                <a:latin typeface="SassoonPrimaryInfant" pitchFamily="2" charset="0"/>
              </a:rPr>
              <a:t>Have a large focus on addition and subtraction but introduce multiplication and division including 2x 5x 10x tables.</a:t>
            </a:r>
          </a:p>
          <a:p>
            <a:r>
              <a:rPr lang="en-US" dirty="0">
                <a:latin typeface="SassoonPrimaryInfant" pitchFamily="2" charset="0"/>
              </a:rPr>
              <a:t>Provide opportunities for children to practice ‘doing’ and deepen their understanding, depending on their own ability </a:t>
            </a:r>
          </a:p>
          <a:p>
            <a:endParaRPr lang="en-US" dirty="0">
              <a:latin typeface="SassoonPrimaryInfant" pitchFamily="2" charset="0"/>
            </a:endParaRPr>
          </a:p>
        </p:txBody>
      </p:sp>
      <p:pic>
        <p:nvPicPr>
          <p:cNvPr id="4" name="Picture 3" descr="CanDo Maths ‘If I Know…’ Times Table Gap Fill - Teachwire">
            <a:extLst>
              <a:ext uri="{FF2B5EF4-FFF2-40B4-BE49-F238E27FC236}">
                <a16:creationId xmlns:a16="http://schemas.microsoft.com/office/drawing/2014/main" id="{3BDED138-E497-9826-85EE-4E4F7B9D9E22}"/>
              </a:ext>
            </a:extLst>
          </p:cNvPr>
          <p:cNvPicPr>
            <a:picLocks noChangeAspect="1"/>
          </p:cNvPicPr>
          <p:nvPr/>
        </p:nvPicPr>
        <p:blipFill>
          <a:blip r:embed="rId3"/>
          <a:stretch>
            <a:fillRect/>
          </a:stretch>
        </p:blipFill>
        <p:spPr>
          <a:xfrm>
            <a:off x="9372426" y="4400390"/>
            <a:ext cx="2495898" cy="2286319"/>
          </a:xfrm>
          <a:prstGeom prst="rect">
            <a:avLst/>
          </a:prstGeom>
        </p:spPr>
      </p:pic>
    </p:spTree>
    <p:extLst>
      <p:ext uri="{BB962C8B-B14F-4D97-AF65-F5344CB8AC3E}">
        <p14:creationId xmlns:p14="http://schemas.microsoft.com/office/powerpoint/2010/main" val="1071080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95F0A-6ABE-E67E-7D56-2E7C3459475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605CEDD-3FA1-21D8-8356-95B5C197AE4A}"/>
              </a:ext>
            </a:extLst>
          </p:cNvPr>
          <p:cNvPicPr>
            <a:picLocks noChangeAspect="1"/>
          </p:cNvPicPr>
          <p:nvPr/>
        </p:nvPicPr>
        <p:blipFill>
          <a:blip r:embed="rId3"/>
          <a:stretch>
            <a:fillRect/>
          </a:stretch>
        </p:blipFill>
        <p:spPr>
          <a:xfrm>
            <a:off x="2376746" y="423626"/>
            <a:ext cx="8442843" cy="6251908"/>
          </a:xfrm>
          <a:prstGeom prst="rect">
            <a:avLst/>
          </a:prstGeom>
        </p:spPr>
      </p:pic>
    </p:spTree>
    <p:extLst>
      <p:ext uri="{BB962C8B-B14F-4D97-AF65-F5344CB8AC3E}">
        <p14:creationId xmlns:p14="http://schemas.microsoft.com/office/powerpoint/2010/main" val="163473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86B07-370E-2FB9-BFD6-A24B27F1FF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E551B7-039F-246E-A549-6371574DFE27}"/>
              </a:ext>
            </a:extLst>
          </p:cNvPr>
          <p:cNvSpPr>
            <a:spLocks noGrp="1"/>
          </p:cNvSpPr>
          <p:nvPr>
            <p:ph type="title"/>
          </p:nvPr>
        </p:nvSpPr>
        <p:spPr>
          <a:xfrm>
            <a:off x="1251677" y="382385"/>
            <a:ext cx="10523379" cy="1800098"/>
          </a:xfrm>
        </p:spPr>
        <p:txBody>
          <a:bodyPr>
            <a:normAutofit/>
          </a:bodyPr>
          <a:lstStyle/>
          <a:p>
            <a:r>
              <a:rPr lang="en-US" dirty="0">
                <a:latin typeface="SassoonPrimaryInfant" pitchFamily="2" charset="0"/>
              </a:rPr>
              <a:t>Lesson structure</a:t>
            </a:r>
          </a:p>
        </p:txBody>
      </p:sp>
      <p:sp>
        <p:nvSpPr>
          <p:cNvPr id="3" name="Content Placeholder 2">
            <a:extLst>
              <a:ext uri="{FF2B5EF4-FFF2-40B4-BE49-F238E27FC236}">
                <a16:creationId xmlns:a16="http://schemas.microsoft.com/office/drawing/2014/main" id="{20A01E12-F92F-9C86-FBE1-3E3BD30F978A}"/>
              </a:ext>
            </a:extLst>
          </p:cNvPr>
          <p:cNvSpPr>
            <a:spLocks noGrp="1"/>
          </p:cNvSpPr>
          <p:nvPr>
            <p:ph idx="1"/>
          </p:nvPr>
        </p:nvSpPr>
        <p:spPr>
          <a:xfrm>
            <a:off x="1251677" y="1638301"/>
            <a:ext cx="10523379" cy="4241292"/>
          </a:xfrm>
        </p:spPr>
        <p:txBody>
          <a:bodyPr>
            <a:normAutofit/>
          </a:bodyPr>
          <a:lstStyle/>
          <a:p>
            <a:pPr marL="514350" indent="-514350">
              <a:lnSpc>
                <a:spcPct val="150000"/>
              </a:lnSpc>
              <a:buAutoNum type="arabicPeriod"/>
            </a:pPr>
            <a:r>
              <a:rPr lang="en-US" dirty="0">
                <a:latin typeface="SassoonPrimaryInfant" pitchFamily="2" charset="0"/>
              </a:rPr>
              <a:t>Whole class on the carpet – revisiting prior learning, introducing new vocabulary and teaching the lesson focus, demonstrating strategies and using practical resources</a:t>
            </a:r>
          </a:p>
          <a:p>
            <a:pPr marL="514350" indent="-514350">
              <a:lnSpc>
                <a:spcPct val="150000"/>
              </a:lnSpc>
              <a:buAutoNum type="arabicPeriod"/>
            </a:pPr>
            <a:r>
              <a:rPr lang="en-US" dirty="0">
                <a:latin typeface="SassoonPrimaryInfant" pitchFamily="2" charset="0"/>
              </a:rPr>
              <a:t>Children practice new learning using practical resources</a:t>
            </a:r>
          </a:p>
          <a:p>
            <a:pPr marL="514350" indent="-514350">
              <a:lnSpc>
                <a:spcPct val="150000"/>
              </a:lnSpc>
              <a:buAutoNum type="arabicPeriod"/>
            </a:pPr>
            <a:r>
              <a:rPr lang="en-US" dirty="0">
                <a:latin typeface="SassoonPrimaryInfant" pitchFamily="2" charset="0"/>
              </a:rPr>
              <a:t>Children work at tables to work through a do it challenge, secure it challenge and deepen it challenge – recording in their </a:t>
            </a:r>
            <a:r>
              <a:rPr lang="en-US" dirty="0" err="1">
                <a:latin typeface="SassoonPrimaryInfant" pitchFamily="2" charset="0"/>
              </a:rPr>
              <a:t>maths</a:t>
            </a:r>
            <a:r>
              <a:rPr lang="en-US" dirty="0">
                <a:latin typeface="SassoonPrimaryInfant" pitchFamily="2" charset="0"/>
              </a:rPr>
              <a:t> books</a:t>
            </a:r>
          </a:p>
          <a:p>
            <a:endParaRPr lang="en-US" dirty="0">
              <a:latin typeface="SassoonPrimaryInfant" pitchFamily="2" charset="0"/>
            </a:endParaRPr>
          </a:p>
        </p:txBody>
      </p:sp>
    </p:spTree>
    <p:extLst>
      <p:ext uri="{BB962C8B-B14F-4D97-AF65-F5344CB8AC3E}">
        <p14:creationId xmlns:p14="http://schemas.microsoft.com/office/powerpoint/2010/main" val="2665112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59442-D75C-7317-E4CE-C8AF266C01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67D26D-E6F4-26BA-B787-E0B7C7D7A187}"/>
              </a:ext>
            </a:extLst>
          </p:cNvPr>
          <p:cNvSpPr>
            <a:spLocks noGrp="1"/>
          </p:cNvSpPr>
          <p:nvPr>
            <p:ph type="title"/>
          </p:nvPr>
        </p:nvSpPr>
        <p:spPr>
          <a:xfrm>
            <a:off x="1251677" y="382385"/>
            <a:ext cx="10523379" cy="1800098"/>
          </a:xfrm>
        </p:spPr>
        <p:txBody>
          <a:bodyPr>
            <a:normAutofit/>
          </a:bodyPr>
          <a:lstStyle/>
          <a:p>
            <a:r>
              <a:rPr lang="en-US" dirty="0">
                <a:latin typeface="SassoonPrimaryInfant" pitchFamily="2" charset="0"/>
              </a:rPr>
              <a:t>do it, secure it, deepen it</a:t>
            </a:r>
          </a:p>
        </p:txBody>
      </p:sp>
      <p:pic>
        <p:nvPicPr>
          <p:cNvPr id="7" name="Picture 6">
            <a:extLst>
              <a:ext uri="{FF2B5EF4-FFF2-40B4-BE49-F238E27FC236}">
                <a16:creationId xmlns:a16="http://schemas.microsoft.com/office/drawing/2014/main" id="{1D9EB569-E52B-D1DB-E8E2-A9E35446E3F4}"/>
              </a:ext>
            </a:extLst>
          </p:cNvPr>
          <p:cNvPicPr>
            <a:picLocks noChangeAspect="1"/>
          </p:cNvPicPr>
          <p:nvPr/>
        </p:nvPicPr>
        <p:blipFill>
          <a:blip r:embed="rId3"/>
          <a:stretch>
            <a:fillRect/>
          </a:stretch>
        </p:blipFill>
        <p:spPr>
          <a:xfrm>
            <a:off x="3550970" y="1621849"/>
            <a:ext cx="5090060" cy="2792712"/>
          </a:xfrm>
          <a:prstGeom prst="rect">
            <a:avLst/>
          </a:prstGeom>
        </p:spPr>
      </p:pic>
      <p:sp>
        <p:nvSpPr>
          <p:cNvPr id="8" name="TextBox 7">
            <a:extLst>
              <a:ext uri="{FF2B5EF4-FFF2-40B4-BE49-F238E27FC236}">
                <a16:creationId xmlns:a16="http://schemas.microsoft.com/office/drawing/2014/main" id="{841A8D23-E277-5AF0-5CF9-6F7294BA03F9}"/>
              </a:ext>
            </a:extLst>
          </p:cNvPr>
          <p:cNvSpPr txBox="1"/>
          <p:nvPr/>
        </p:nvSpPr>
        <p:spPr>
          <a:xfrm>
            <a:off x="1496593" y="1864043"/>
            <a:ext cx="1975104" cy="2308324"/>
          </a:xfrm>
          <a:prstGeom prst="rect">
            <a:avLst/>
          </a:prstGeom>
          <a:noFill/>
        </p:spPr>
        <p:txBody>
          <a:bodyPr wrap="square" rtlCol="0">
            <a:spAutoFit/>
          </a:bodyPr>
          <a:lstStyle/>
          <a:p>
            <a:pPr algn="r"/>
            <a:r>
              <a:rPr lang="en-GB" b="1" dirty="0">
                <a:latin typeface="SassoonPrimaryInfant" pitchFamily="2" charset="0"/>
              </a:rPr>
              <a:t>Do it:</a:t>
            </a:r>
          </a:p>
          <a:p>
            <a:pPr algn="r"/>
            <a:r>
              <a:rPr lang="en-GB" dirty="0">
                <a:latin typeface="SassoonPrimaryInfant" pitchFamily="2" charset="0"/>
              </a:rPr>
              <a:t>Simple calculations based on the learning objectives.</a:t>
            </a:r>
          </a:p>
          <a:p>
            <a:pPr algn="r"/>
            <a:r>
              <a:rPr lang="en-GB" dirty="0">
                <a:latin typeface="SassoonPrimaryInfant" pitchFamily="2" charset="0"/>
              </a:rPr>
              <a:t>We work practically, using resources.</a:t>
            </a:r>
          </a:p>
          <a:p>
            <a:pPr algn="r"/>
            <a:r>
              <a:rPr lang="en-GB" dirty="0">
                <a:latin typeface="SassoonPrimaryInfant" pitchFamily="2" charset="0"/>
              </a:rPr>
              <a:t>Doing it!</a:t>
            </a:r>
          </a:p>
        </p:txBody>
      </p:sp>
      <p:sp>
        <p:nvSpPr>
          <p:cNvPr id="10" name="TextBox 9">
            <a:extLst>
              <a:ext uri="{FF2B5EF4-FFF2-40B4-BE49-F238E27FC236}">
                <a16:creationId xmlns:a16="http://schemas.microsoft.com/office/drawing/2014/main" id="{6346AA06-13C0-0B03-4131-C12406836D0E}"/>
              </a:ext>
            </a:extLst>
          </p:cNvPr>
          <p:cNvSpPr txBox="1"/>
          <p:nvPr/>
        </p:nvSpPr>
        <p:spPr>
          <a:xfrm>
            <a:off x="4340352" y="4414561"/>
            <a:ext cx="3511296" cy="1200329"/>
          </a:xfrm>
          <a:prstGeom prst="rect">
            <a:avLst/>
          </a:prstGeom>
          <a:noFill/>
        </p:spPr>
        <p:txBody>
          <a:bodyPr wrap="square" rtlCol="0">
            <a:spAutoFit/>
          </a:bodyPr>
          <a:lstStyle/>
          <a:p>
            <a:pPr algn="ctr"/>
            <a:r>
              <a:rPr lang="en-GB" b="1" dirty="0">
                <a:latin typeface="SassoonPrimaryInfant" pitchFamily="2" charset="0"/>
              </a:rPr>
              <a:t>Secure it:</a:t>
            </a:r>
          </a:p>
          <a:p>
            <a:pPr algn="ctr"/>
            <a:r>
              <a:rPr lang="en-GB" dirty="0">
                <a:latin typeface="SassoonPrimaryInfant" pitchFamily="2" charset="0"/>
              </a:rPr>
              <a:t>Developing reasoning skills. Colin is always incorrect, but the children need to explain </a:t>
            </a:r>
            <a:r>
              <a:rPr lang="en-GB" b="1" dirty="0">
                <a:latin typeface="SassoonPrimaryInfant" pitchFamily="2" charset="0"/>
              </a:rPr>
              <a:t>how</a:t>
            </a:r>
            <a:r>
              <a:rPr lang="en-GB" dirty="0">
                <a:latin typeface="SassoonPrimaryInfant" pitchFamily="2" charset="0"/>
              </a:rPr>
              <a:t> they know.</a:t>
            </a:r>
          </a:p>
        </p:txBody>
      </p:sp>
      <p:sp>
        <p:nvSpPr>
          <p:cNvPr id="12" name="TextBox 11">
            <a:extLst>
              <a:ext uri="{FF2B5EF4-FFF2-40B4-BE49-F238E27FC236}">
                <a16:creationId xmlns:a16="http://schemas.microsoft.com/office/drawing/2014/main" id="{90EC7F4F-22C3-2244-DA98-FFD24B7FD4BE}"/>
              </a:ext>
            </a:extLst>
          </p:cNvPr>
          <p:cNvSpPr txBox="1"/>
          <p:nvPr/>
        </p:nvSpPr>
        <p:spPr>
          <a:xfrm>
            <a:off x="8641030" y="1728862"/>
            <a:ext cx="1975104" cy="3139321"/>
          </a:xfrm>
          <a:prstGeom prst="rect">
            <a:avLst/>
          </a:prstGeom>
          <a:noFill/>
        </p:spPr>
        <p:txBody>
          <a:bodyPr wrap="square" rtlCol="0">
            <a:spAutoFit/>
          </a:bodyPr>
          <a:lstStyle/>
          <a:p>
            <a:r>
              <a:rPr lang="en-GB" b="1" dirty="0">
                <a:latin typeface="SassoonPrimaryInfant" pitchFamily="2" charset="0"/>
              </a:rPr>
              <a:t>Deepen it:</a:t>
            </a:r>
          </a:p>
          <a:p>
            <a:r>
              <a:rPr lang="en-GB" dirty="0">
                <a:latin typeface="SassoonPrimaryInfant" pitchFamily="2" charset="0"/>
              </a:rPr>
              <a:t>Using what you’ve learnt to solve problems.</a:t>
            </a:r>
          </a:p>
          <a:p>
            <a:r>
              <a:rPr lang="en-GB" dirty="0">
                <a:latin typeface="SassoonPrimaryInfant" pitchFamily="2" charset="0"/>
              </a:rPr>
              <a:t>Using maths thinking to explain, prove and explore learning in different ways.</a:t>
            </a:r>
          </a:p>
          <a:p>
            <a:endParaRPr lang="en-GB" dirty="0">
              <a:latin typeface="SassoonPrimaryInfant" pitchFamily="2" charset="0"/>
            </a:endParaRPr>
          </a:p>
          <a:p>
            <a:r>
              <a:rPr lang="en-GB" dirty="0">
                <a:latin typeface="SassoonPrimaryInfant" pitchFamily="2" charset="0"/>
              </a:rPr>
              <a:t> </a:t>
            </a:r>
          </a:p>
        </p:txBody>
      </p:sp>
    </p:spTree>
    <p:extLst>
      <p:ext uri="{BB962C8B-B14F-4D97-AF65-F5344CB8AC3E}">
        <p14:creationId xmlns:p14="http://schemas.microsoft.com/office/powerpoint/2010/main" val="3624691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D56D8-E621-5F96-9ACC-4A59E00059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4B436D-F24F-F913-5B5E-7199C3FF98E4}"/>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How you can help</a:t>
            </a:r>
            <a:endParaRPr lang="en-US" dirty="0">
              <a:latin typeface="SassoonPrimaryInfant" pitchFamily="2" charset="0"/>
            </a:endParaRPr>
          </a:p>
        </p:txBody>
      </p:sp>
      <p:sp>
        <p:nvSpPr>
          <p:cNvPr id="9" name="TextBox 8">
            <a:extLst>
              <a:ext uri="{FF2B5EF4-FFF2-40B4-BE49-F238E27FC236}">
                <a16:creationId xmlns:a16="http://schemas.microsoft.com/office/drawing/2014/main" id="{7B903267-E270-91F2-3C82-C020A855AD27}"/>
              </a:ext>
            </a:extLst>
          </p:cNvPr>
          <p:cNvSpPr txBox="1"/>
          <p:nvPr/>
        </p:nvSpPr>
        <p:spPr>
          <a:xfrm>
            <a:off x="1380744" y="1161288"/>
            <a:ext cx="9994392" cy="4199611"/>
          </a:xfrm>
          <a:prstGeom prst="rect">
            <a:avLst/>
          </a:prstGeom>
          <a:noFill/>
        </p:spPr>
        <p:txBody>
          <a:bodyPr wrap="square" rtlCol="0">
            <a:spAutoFit/>
          </a:bodyPr>
          <a:lstStyle/>
          <a:p>
            <a:r>
              <a:rPr lang="en-GB" sz="2000" dirty="0">
                <a:latin typeface="SassoonPrimaryInfant" pitchFamily="2" charset="0"/>
              </a:rPr>
              <a:t>The best thing you can do is ensure your child is secure in number recognition to 100 and addition and subtraction within 20. There are some really easy ways you can do this!</a:t>
            </a:r>
          </a:p>
          <a:p>
            <a:endParaRPr lang="en-GB" sz="2000" dirty="0">
              <a:latin typeface="SassoonPrimaryInfant" pitchFamily="2" charset="0"/>
            </a:endParaRPr>
          </a:p>
          <a:p>
            <a:pPr marL="342900" indent="-342900">
              <a:lnSpc>
                <a:spcPct val="150000"/>
              </a:lnSpc>
              <a:buFont typeface="Arial" panose="020B0604020202020204" pitchFamily="34" charset="0"/>
              <a:buChar char="•"/>
            </a:pPr>
            <a:endParaRPr lang="en-GB" sz="2000" dirty="0">
              <a:latin typeface="SassoonPrimaryInfant" pitchFamily="2" charset="0"/>
            </a:endParaRPr>
          </a:p>
          <a:p>
            <a:pPr marL="342900" indent="-342900">
              <a:lnSpc>
                <a:spcPct val="150000"/>
              </a:lnSpc>
              <a:buFont typeface="Arial" panose="020B0604020202020204" pitchFamily="34" charset="0"/>
              <a:buChar char="•"/>
            </a:pPr>
            <a:r>
              <a:rPr lang="en-GB" sz="2000" dirty="0">
                <a:latin typeface="SassoonPrimaryInfant" pitchFamily="2" charset="0"/>
              </a:rPr>
              <a:t>Deliberate practice on Purple Mash</a:t>
            </a:r>
          </a:p>
          <a:p>
            <a:pPr marL="342900" indent="-342900">
              <a:lnSpc>
                <a:spcPct val="150000"/>
              </a:lnSpc>
              <a:buFont typeface="Arial" panose="020B0604020202020204" pitchFamily="34" charset="0"/>
              <a:buChar char="•"/>
            </a:pPr>
            <a:r>
              <a:rPr lang="en-GB" sz="2000" dirty="0" err="1">
                <a:latin typeface="SassoonPrimaryInfant" pitchFamily="2" charset="0"/>
              </a:rPr>
              <a:t>Numbots</a:t>
            </a:r>
            <a:endParaRPr lang="en-GB" sz="2000" dirty="0">
              <a:latin typeface="SassoonPrimaryInfant" pitchFamily="2" charset="0"/>
            </a:endParaRPr>
          </a:p>
          <a:p>
            <a:pPr marL="342900" indent="-342900">
              <a:lnSpc>
                <a:spcPct val="150000"/>
              </a:lnSpc>
              <a:buFont typeface="Arial" panose="020B0604020202020204" pitchFamily="34" charset="0"/>
              <a:buChar char="•"/>
            </a:pPr>
            <a:r>
              <a:rPr lang="en-GB" sz="2000" dirty="0">
                <a:latin typeface="SassoonPrimaryInfant" pitchFamily="2" charset="0"/>
              </a:rPr>
              <a:t>1 minute maths</a:t>
            </a:r>
          </a:p>
          <a:p>
            <a:pPr marL="342900" indent="-342900">
              <a:lnSpc>
                <a:spcPct val="150000"/>
              </a:lnSpc>
              <a:buFont typeface="Arial" panose="020B0604020202020204" pitchFamily="34" charset="0"/>
              <a:buChar char="•"/>
            </a:pPr>
            <a:r>
              <a:rPr lang="en-GB" sz="2000" dirty="0">
                <a:latin typeface="SassoonPrimaryInfant" pitchFamily="2" charset="0"/>
              </a:rPr>
              <a:t>Card games using addition and subtractions skills</a:t>
            </a:r>
          </a:p>
          <a:p>
            <a:pPr marL="342900" indent="-342900">
              <a:lnSpc>
                <a:spcPct val="150000"/>
              </a:lnSpc>
              <a:buFont typeface="Arial" panose="020B0604020202020204" pitchFamily="34" charset="0"/>
              <a:buChar char="•"/>
            </a:pPr>
            <a:r>
              <a:rPr lang="en-GB" sz="2000" dirty="0">
                <a:latin typeface="SassoonPrimaryInfant" pitchFamily="2" charset="0"/>
              </a:rPr>
              <a:t>Practice all number bonds up to 20.</a:t>
            </a:r>
          </a:p>
          <a:p>
            <a:pPr marL="342900" indent="-342900">
              <a:lnSpc>
                <a:spcPct val="150000"/>
              </a:lnSpc>
              <a:buFont typeface="Arial" panose="020B0604020202020204" pitchFamily="34" charset="0"/>
              <a:buChar char="•"/>
            </a:pPr>
            <a:r>
              <a:rPr lang="en-GB" sz="2000" dirty="0">
                <a:latin typeface="SassoonPrimaryInfant" pitchFamily="2" charset="0"/>
              </a:rPr>
              <a:t>2x 5x 10x tables</a:t>
            </a:r>
          </a:p>
        </p:txBody>
      </p:sp>
      <p:pic>
        <p:nvPicPr>
          <p:cNvPr id="3" name="Picture 2" descr="NumBots | Blog">
            <a:extLst>
              <a:ext uri="{FF2B5EF4-FFF2-40B4-BE49-F238E27FC236}">
                <a16:creationId xmlns:a16="http://schemas.microsoft.com/office/drawing/2014/main" id="{2D17A913-E5BF-9A75-F8A5-946EC60F2032}"/>
              </a:ext>
            </a:extLst>
          </p:cNvPr>
          <p:cNvPicPr>
            <a:picLocks noChangeAspect="1"/>
          </p:cNvPicPr>
          <p:nvPr/>
        </p:nvPicPr>
        <p:blipFill>
          <a:blip r:embed="rId3"/>
          <a:stretch>
            <a:fillRect/>
          </a:stretch>
        </p:blipFill>
        <p:spPr>
          <a:xfrm>
            <a:off x="7281988" y="4518470"/>
            <a:ext cx="4293108" cy="2096244"/>
          </a:xfrm>
          <a:prstGeom prst="rect">
            <a:avLst/>
          </a:prstGeom>
        </p:spPr>
      </p:pic>
    </p:spTree>
    <p:extLst>
      <p:ext uri="{BB962C8B-B14F-4D97-AF65-F5344CB8AC3E}">
        <p14:creationId xmlns:p14="http://schemas.microsoft.com/office/powerpoint/2010/main" val="42860453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D63D3-280F-5BEC-9729-B6C7457C7C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E2EA27-BDC4-8AA8-0597-0DF436749327}"/>
              </a:ext>
            </a:extLst>
          </p:cNvPr>
          <p:cNvSpPr>
            <a:spLocks noGrp="1"/>
          </p:cNvSpPr>
          <p:nvPr>
            <p:ph type="title"/>
          </p:nvPr>
        </p:nvSpPr>
        <p:spPr>
          <a:xfrm>
            <a:off x="3489768" y="416664"/>
            <a:ext cx="7788938" cy="3221482"/>
          </a:xfrm>
        </p:spPr>
        <p:txBody>
          <a:bodyPr anchor="b">
            <a:normAutofit/>
          </a:bodyPr>
          <a:lstStyle/>
          <a:p>
            <a:r>
              <a:rPr lang="en-US" sz="4800" dirty="0">
                <a:latin typeface="SassoonPrimaryInfant" pitchFamily="2" charset="0"/>
              </a:rPr>
              <a:t>Any questions about </a:t>
            </a:r>
            <a:r>
              <a:rPr lang="en-US" sz="4800" dirty="0" err="1">
                <a:latin typeface="SassoonPrimaryInfant" pitchFamily="2" charset="0"/>
              </a:rPr>
              <a:t>maths</a:t>
            </a:r>
            <a:r>
              <a:rPr lang="en-US" sz="4800" dirty="0">
                <a:latin typeface="SassoonPrimaryInfant" pitchFamily="2" charset="0"/>
              </a:rPr>
              <a:t>?</a:t>
            </a:r>
          </a:p>
        </p:txBody>
      </p:sp>
    </p:spTree>
    <p:extLst>
      <p:ext uri="{BB962C8B-B14F-4D97-AF65-F5344CB8AC3E}">
        <p14:creationId xmlns:p14="http://schemas.microsoft.com/office/powerpoint/2010/main" val="1928112754"/>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Custom 91">
      <a:majorFont>
        <a:latin typeface="Bodoni MT"/>
        <a:ea typeface=""/>
        <a:cs typeface=""/>
      </a:majorFont>
      <a:minorFont>
        <a:latin typeface="Times New Roman"/>
        <a:ea typeface=""/>
        <a:cs typeface=""/>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55916208_Getting to know your teacher_win32_SL_V2" id="{117468CD-FD74-421B-80C2-54C2E280903C}" vid="{F6B88795-ACAF-4739-9DA3-36C970FAD2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B39883A6298FB408A803DB9615BC77C" ma:contentTypeVersion="13" ma:contentTypeDescription="Create a new document." ma:contentTypeScope="" ma:versionID="98c008e49437ef320a9e8c32bacbc954">
  <xsd:schema xmlns:xsd="http://www.w3.org/2001/XMLSchema" xmlns:xs="http://www.w3.org/2001/XMLSchema" xmlns:p="http://schemas.microsoft.com/office/2006/metadata/properties" xmlns:ns2="d109822f-8806-4939-8e79-383f98767be1" xmlns:ns3="5b534d30-6c6f-42af-b51b-3a6e1b1bc1f5" targetNamespace="http://schemas.microsoft.com/office/2006/metadata/properties" ma:root="true" ma:fieldsID="7657138aa10dbbf71372d8495f2f2bd2" ns2:_="" ns3:_="">
    <xsd:import namespace="d109822f-8806-4939-8e79-383f98767be1"/>
    <xsd:import namespace="5b534d30-6c6f-42af-b51b-3a6e1b1bc1f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09822f-8806-4939-8e79-383f98767b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0afe73e-9509-4c74-9944-7d3352fb0347"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b534d30-6c6f-42af-b51b-3a6e1b1bc1f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63ffbbf-d9cb-4c73-83e8-7ba13c9df2ae}" ma:internalName="TaxCatchAll" ma:showField="CatchAllData" ma:web="5b534d30-6c6f-42af-b51b-3a6e1b1bc1f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5b534d30-6c6f-42af-b51b-3a6e1b1bc1f5" xsi:nil="true"/>
    <lcf76f155ced4ddcb4097134ff3c332f xmlns="d109822f-8806-4939-8e79-383f98767be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16FAD71-0176-4DDD-9BE6-FAF015579224}">
  <ds:schemaRefs>
    <ds:schemaRef ds:uri="http://schemas.microsoft.com/sharepoint/v3/contenttype/forms"/>
  </ds:schemaRefs>
</ds:datastoreItem>
</file>

<file path=customXml/itemProps2.xml><?xml version="1.0" encoding="utf-8"?>
<ds:datastoreItem xmlns:ds="http://schemas.openxmlformats.org/officeDocument/2006/customXml" ds:itemID="{ED2890F2-6E8F-423D-8826-46ACE76B48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09822f-8806-4939-8e79-383f98767be1"/>
    <ds:schemaRef ds:uri="5b534d30-6c6f-42af-b51b-3a6e1b1bc1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E6FC1B-E7F2-4923-93B6-708908C46D95}">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 ds:uri="5b534d30-6c6f-42af-b51b-3a6e1b1bc1f5"/>
    <ds:schemaRef ds:uri="d109822f-8806-4939-8e79-383f98767be1"/>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Getting to know your teacher</Template>
  <TotalTime>572</TotalTime>
  <Words>827</Words>
  <Application>Microsoft Office PowerPoint</Application>
  <PresentationFormat>Widescreen</PresentationFormat>
  <Paragraphs>124</Paragraphs>
  <Slides>18</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Bodoni MT</vt:lpstr>
      <vt:lpstr>Calibri</vt:lpstr>
      <vt:lpstr>Gill Sans MT</vt:lpstr>
      <vt:lpstr>SassoonPrimaryInfant</vt:lpstr>
      <vt:lpstr>Times New Roman</vt:lpstr>
      <vt:lpstr>Badge</vt:lpstr>
      <vt:lpstr>WELCOME TO Y2</vt:lpstr>
      <vt:lpstr>year 2</vt:lpstr>
      <vt:lpstr>Reading in Y2</vt:lpstr>
      <vt:lpstr>Phonics in Y2  </vt:lpstr>
      <vt:lpstr>Reading in year 2</vt:lpstr>
      <vt:lpstr>Reading books</vt:lpstr>
      <vt:lpstr>Reading books</vt:lpstr>
      <vt:lpstr>How do we support children's comprehension?</vt:lpstr>
      <vt:lpstr>How you can help</vt:lpstr>
      <vt:lpstr>New  reading reward scheme</vt:lpstr>
      <vt:lpstr>Any questions about reading?</vt:lpstr>
      <vt:lpstr>maths in Y2</vt:lpstr>
      <vt:lpstr>In year 2, our maths lessons…</vt:lpstr>
      <vt:lpstr>PowerPoint Presentation</vt:lpstr>
      <vt:lpstr>Lesson structure</vt:lpstr>
      <vt:lpstr>do it, secure it, deepen it</vt:lpstr>
      <vt:lpstr>How you can help</vt:lpstr>
      <vt:lpstr>Any questions about maths?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Lauren Smart</dc:creator>
  <cp:lastModifiedBy>Becky Koller</cp:lastModifiedBy>
  <cp:revision>5</cp:revision>
  <dcterms:created xsi:type="dcterms:W3CDTF">2026-09-10T08:52:15Z</dcterms:created>
  <dcterms:modified xsi:type="dcterms:W3CDTF">2026-09-16T17:02:12Z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0x0101003B39883A6298FB408A803DB9615BC77C</vt:lpwstr>
  </property>
  <property fmtid="{D5CDD505-2E9C-101B-9397-08002B2CF9AE}" pid="3" name="MediaServiceImageTags">
    <vt:lpwstr/>
  </property>
</Properties>
</file>